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8" r:id="rId12"/>
    <p:sldId id="299" r:id="rId13"/>
    <p:sldId id="296" r:id="rId14"/>
    <p:sldId id="297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287" r:id="rId26"/>
    <p:sldId id="269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33B27-8FFF-4806-B6CD-C3545E6324E5}" v="81" dt="2021-07-14T08:37:28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0" autoAdjust="0"/>
    <p:restoredTop sz="94556" autoAdjust="0"/>
  </p:normalViewPr>
  <p:slideViewPr>
    <p:cSldViewPr snapToGrid="0" snapToObjects="1">
      <p:cViewPr varScale="1">
        <p:scale>
          <a:sx n="60" d="100"/>
          <a:sy n="60" d="100"/>
        </p:scale>
        <p:origin x="48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ja Ros Kozarić" userId="568161e6-0038-4c4c-8275-9366b7b52a9d" providerId="ADAL" clId="{33833B27-8FFF-4806-B6CD-C3545E6324E5}"/>
    <pc:docChg chg="undo custSel addSld modSld">
      <pc:chgData name="Marija Ros Kozarić" userId="568161e6-0038-4c4c-8275-9366b7b52a9d" providerId="ADAL" clId="{33833B27-8FFF-4806-B6CD-C3545E6324E5}" dt="2021-07-14T08:37:39.448" v="4375" actId="14100"/>
      <pc:docMkLst>
        <pc:docMk/>
      </pc:docMkLst>
      <pc:sldChg chg="addSp delSp modSp mod">
        <pc:chgData name="Marija Ros Kozarić" userId="568161e6-0038-4c4c-8275-9366b7b52a9d" providerId="ADAL" clId="{33833B27-8FFF-4806-B6CD-C3545E6324E5}" dt="2021-07-14T08:37:39.448" v="4375" actId="14100"/>
        <pc:sldMkLst>
          <pc:docMk/>
          <pc:sldMk cId="2102192615" sldId="287"/>
        </pc:sldMkLst>
        <pc:spChg chg="del">
          <ac:chgData name="Marija Ros Kozarić" userId="568161e6-0038-4c4c-8275-9366b7b52a9d" providerId="ADAL" clId="{33833B27-8FFF-4806-B6CD-C3545E6324E5}" dt="2021-07-14T08:36:16.329" v="4349" actId="21"/>
          <ac:spMkLst>
            <pc:docMk/>
            <pc:sldMk cId="2102192615" sldId="287"/>
            <ac:spMk id="3" creationId="{C594A0C5-F9D7-4C09-96B5-A8645B9770F9}"/>
          </ac:spMkLst>
        </pc:spChg>
        <pc:spChg chg="mod">
          <ac:chgData name="Marija Ros Kozarić" userId="568161e6-0038-4c4c-8275-9366b7b52a9d" providerId="ADAL" clId="{33833B27-8FFF-4806-B6CD-C3545E6324E5}" dt="2021-07-14T08:36:33.215" v="4360" actId="20577"/>
          <ac:spMkLst>
            <pc:docMk/>
            <pc:sldMk cId="2102192615" sldId="287"/>
            <ac:spMk id="4" creationId="{933B9C62-02A5-4813-B78E-ACAED5A28884}"/>
          </ac:spMkLst>
        </pc:spChg>
        <pc:spChg chg="add del mod">
          <ac:chgData name="Marija Ros Kozarić" userId="568161e6-0038-4c4c-8275-9366b7b52a9d" providerId="ADAL" clId="{33833B27-8FFF-4806-B6CD-C3545E6324E5}" dt="2021-07-14T08:36:17.685" v="4350" actId="21"/>
          <ac:spMkLst>
            <pc:docMk/>
            <pc:sldMk cId="2102192615" sldId="287"/>
            <ac:spMk id="7" creationId="{A2501531-96D9-421B-B4EE-0B5EAD3D6B2D}"/>
          </ac:spMkLst>
        </pc:spChg>
        <pc:graphicFrameChg chg="mod modGraphic">
          <ac:chgData name="Marija Ros Kozarić" userId="568161e6-0038-4c4c-8275-9366b7b52a9d" providerId="ADAL" clId="{33833B27-8FFF-4806-B6CD-C3545E6324E5}" dt="2021-07-14T08:37:39.448" v="4375" actId="14100"/>
          <ac:graphicFrameMkLst>
            <pc:docMk/>
            <pc:sldMk cId="2102192615" sldId="287"/>
            <ac:graphicFrameMk id="5" creationId="{C3ECE6CE-8587-442D-B5E7-ABBA33D8259B}"/>
          </ac:graphicFrameMkLst>
        </pc:graphicFrameChg>
      </pc:sldChg>
      <pc:sldChg chg="addSp delSp modSp mod modNotesTx">
        <pc:chgData name="Marija Ros Kozarić" userId="568161e6-0038-4c4c-8275-9366b7b52a9d" providerId="ADAL" clId="{33833B27-8FFF-4806-B6CD-C3545E6324E5}" dt="2021-07-14T06:52:59.099" v="443" actId="255"/>
        <pc:sldMkLst>
          <pc:docMk/>
          <pc:sldMk cId="1669620821" sldId="291"/>
        </pc:sldMkLst>
        <pc:spChg chg="mod">
          <ac:chgData name="Marija Ros Kozarić" userId="568161e6-0038-4c4c-8275-9366b7b52a9d" providerId="ADAL" clId="{33833B27-8FFF-4806-B6CD-C3545E6324E5}" dt="2021-07-14T06:50:18.103" v="90" actId="1076"/>
          <ac:spMkLst>
            <pc:docMk/>
            <pc:sldMk cId="1669620821" sldId="291"/>
            <ac:spMk id="2" creationId="{95302A55-672C-47E4-A3FD-F9C749ACB306}"/>
          </ac:spMkLst>
        </pc:spChg>
        <pc:spChg chg="mod">
          <ac:chgData name="Marija Ros Kozarić" userId="568161e6-0038-4c4c-8275-9366b7b52a9d" providerId="ADAL" clId="{33833B27-8FFF-4806-B6CD-C3545E6324E5}" dt="2021-07-14T06:50:14.245" v="89" actId="1076"/>
          <ac:spMkLst>
            <pc:docMk/>
            <pc:sldMk cId="1669620821" sldId="291"/>
            <ac:spMk id="3" creationId="{96B93C5B-BD4D-4A91-9DB8-FCD2473D7EFC}"/>
          </ac:spMkLst>
        </pc:spChg>
        <pc:spChg chg="add mod">
          <ac:chgData name="Marija Ros Kozarić" userId="568161e6-0038-4c4c-8275-9366b7b52a9d" providerId="ADAL" clId="{33833B27-8FFF-4806-B6CD-C3545E6324E5}" dt="2021-07-14T06:52:59.099" v="443" actId="255"/>
          <ac:spMkLst>
            <pc:docMk/>
            <pc:sldMk cId="1669620821" sldId="291"/>
            <ac:spMk id="4" creationId="{04AF23FE-0F4A-4130-80B4-22832372B04A}"/>
          </ac:spMkLst>
        </pc:spChg>
        <pc:graphicFrameChg chg="add mod">
          <ac:chgData name="Marija Ros Kozarić" userId="568161e6-0038-4c4c-8275-9366b7b52a9d" providerId="ADAL" clId="{33833B27-8FFF-4806-B6CD-C3545E6324E5}" dt="2021-07-14T06:50:22.464" v="91" actId="1076"/>
          <ac:graphicFrameMkLst>
            <pc:docMk/>
            <pc:sldMk cId="1669620821" sldId="291"/>
            <ac:graphicFrameMk id="5" creationId="{62A99241-259C-4805-8B9E-19E16357561A}"/>
          </ac:graphicFrameMkLst>
        </pc:graphicFrameChg>
        <pc:graphicFrameChg chg="del">
          <ac:chgData name="Marija Ros Kozarić" userId="568161e6-0038-4c4c-8275-9366b7b52a9d" providerId="ADAL" clId="{33833B27-8FFF-4806-B6CD-C3545E6324E5}" dt="2021-07-14T06:46:11.298" v="0" actId="21"/>
          <ac:graphicFrameMkLst>
            <pc:docMk/>
            <pc:sldMk cId="1669620821" sldId="291"/>
            <ac:graphicFrameMk id="6" creationId="{DCB1608F-DD68-4985-85CD-8D80C1E7E522}"/>
          </ac:graphicFrameMkLst>
        </pc:graphicFrameChg>
        <pc:graphicFrameChg chg="add mod">
          <ac:chgData name="Marija Ros Kozarić" userId="568161e6-0038-4c4c-8275-9366b7b52a9d" providerId="ADAL" clId="{33833B27-8FFF-4806-B6CD-C3545E6324E5}" dt="2021-07-14T06:50:24.572" v="92" actId="1076"/>
          <ac:graphicFrameMkLst>
            <pc:docMk/>
            <pc:sldMk cId="1669620821" sldId="291"/>
            <ac:graphicFrameMk id="7" creationId="{60A14858-4D96-4B93-A7D6-1D89297F53AE}"/>
          </ac:graphicFrameMkLst>
        </pc:graphicFrameChg>
      </pc:sldChg>
      <pc:sldChg chg="addSp delSp modSp new mod modNotesTx">
        <pc:chgData name="Marija Ros Kozarić" userId="568161e6-0038-4c4c-8275-9366b7b52a9d" providerId="ADAL" clId="{33833B27-8FFF-4806-B6CD-C3545E6324E5}" dt="2021-07-14T06:58:27.659" v="621"/>
        <pc:sldMkLst>
          <pc:docMk/>
          <pc:sldMk cId="621313764" sldId="292"/>
        </pc:sldMkLst>
        <pc:spChg chg="mod">
          <ac:chgData name="Marija Ros Kozarić" userId="568161e6-0038-4c4c-8275-9366b7b52a9d" providerId="ADAL" clId="{33833B27-8FFF-4806-B6CD-C3545E6324E5}" dt="2021-07-14T06:58:01.314" v="619" actId="114"/>
          <ac:spMkLst>
            <pc:docMk/>
            <pc:sldMk cId="621313764" sldId="292"/>
            <ac:spMk id="2" creationId="{A3CF566A-CD61-4F3D-86C6-D86BB508BAA7}"/>
          </ac:spMkLst>
        </pc:spChg>
        <pc:spChg chg="del">
          <ac:chgData name="Marija Ros Kozarić" userId="568161e6-0038-4c4c-8275-9366b7b52a9d" providerId="ADAL" clId="{33833B27-8FFF-4806-B6CD-C3545E6324E5}" dt="2021-07-14T06:53:57.294" v="445" actId="21"/>
          <ac:spMkLst>
            <pc:docMk/>
            <pc:sldMk cId="621313764" sldId="292"/>
            <ac:spMk id="3" creationId="{F7635A24-3770-4B05-B2AD-7412F67F9EC5}"/>
          </ac:spMkLst>
        </pc:spChg>
        <pc:picChg chg="add mod">
          <ac:chgData name="Marija Ros Kozarić" userId="568161e6-0038-4c4c-8275-9366b7b52a9d" providerId="ADAL" clId="{33833B27-8FFF-4806-B6CD-C3545E6324E5}" dt="2021-07-14T06:57:01.067" v="498" actId="14100"/>
          <ac:picMkLst>
            <pc:docMk/>
            <pc:sldMk cId="621313764" sldId="292"/>
            <ac:picMk id="4" creationId="{B68A5A59-2B98-48CB-BE15-2E7A664C1E7D}"/>
          </ac:picMkLst>
        </pc:picChg>
      </pc:sldChg>
      <pc:sldChg chg="addSp delSp modSp new mod modAnim modNotesTx">
        <pc:chgData name="Marija Ros Kozarić" userId="568161e6-0038-4c4c-8275-9366b7b52a9d" providerId="ADAL" clId="{33833B27-8FFF-4806-B6CD-C3545E6324E5}" dt="2021-07-14T07:05:52.380" v="991" actId="255"/>
        <pc:sldMkLst>
          <pc:docMk/>
          <pc:sldMk cId="2866177152" sldId="293"/>
        </pc:sldMkLst>
        <pc:spChg chg="del">
          <ac:chgData name="Marija Ros Kozarić" userId="568161e6-0038-4c4c-8275-9366b7b52a9d" providerId="ADAL" clId="{33833B27-8FFF-4806-B6CD-C3545E6324E5}" dt="2021-07-14T06:58:42.551" v="622"/>
          <ac:spMkLst>
            <pc:docMk/>
            <pc:sldMk cId="2866177152" sldId="293"/>
            <ac:spMk id="2" creationId="{CC183031-3B62-47B1-BA11-EA2022DB7848}"/>
          </ac:spMkLst>
        </pc:spChg>
        <pc:spChg chg="del">
          <ac:chgData name="Marija Ros Kozarić" userId="568161e6-0038-4c4c-8275-9366b7b52a9d" providerId="ADAL" clId="{33833B27-8FFF-4806-B6CD-C3545E6324E5}" dt="2021-07-14T06:59:01.891" v="629" actId="21"/>
          <ac:spMkLst>
            <pc:docMk/>
            <pc:sldMk cId="2866177152" sldId="293"/>
            <ac:spMk id="3" creationId="{1435D84C-9AAC-41B4-B5BF-07BCB461A14D}"/>
          </ac:spMkLst>
        </pc:spChg>
        <pc:spChg chg="add mod">
          <ac:chgData name="Marija Ros Kozarić" userId="568161e6-0038-4c4c-8275-9366b7b52a9d" providerId="ADAL" clId="{33833B27-8FFF-4806-B6CD-C3545E6324E5}" dt="2021-07-14T07:05:52.380" v="991" actId="255"/>
          <ac:spMkLst>
            <pc:docMk/>
            <pc:sldMk cId="2866177152" sldId="293"/>
            <ac:spMk id="8" creationId="{B40CDD82-A483-4EDC-BDF9-3599429B4B71}"/>
          </ac:spMkLst>
        </pc:spChg>
        <pc:picChg chg="add mod">
          <ac:chgData name="Marija Ros Kozarić" userId="568161e6-0038-4c4c-8275-9366b7b52a9d" providerId="ADAL" clId="{33833B27-8FFF-4806-B6CD-C3545E6324E5}" dt="2021-07-14T07:01:23.190" v="701" actId="1076"/>
          <ac:picMkLst>
            <pc:docMk/>
            <pc:sldMk cId="2866177152" sldId="293"/>
            <ac:picMk id="4" creationId="{9609605A-403A-49E3-8A30-3C63883D4981}"/>
          </ac:picMkLst>
        </pc:picChg>
        <pc:picChg chg="add mod">
          <ac:chgData name="Marija Ros Kozarić" userId="568161e6-0038-4c4c-8275-9366b7b52a9d" providerId="ADAL" clId="{33833B27-8FFF-4806-B6CD-C3545E6324E5}" dt="2021-07-14T07:01:12.074" v="698" actId="1076"/>
          <ac:picMkLst>
            <pc:docMk/>
            <pc:sldMk cId="2866177152" sldId="293"/>
            <ac:picMk id="5" creationId="{6A62B960-D24C-462F-866C-E4B280FE15EC}"/>
          </ac:picMkLst>
        </pc:picChg>
        <pc:picChg chg="add mod">
          <ac:chgData name="Marija Ros Kozarić" userId="568161e6-0038-4c4c-8275-9366b7b52a9d" providerId="ADAL" clId="{33833B27-8FFF-4806-B6CD-C3545E6324E5}" dt="2021-07-14T07:01:17.160" v="700" actId="1076"/>
          <ac:picMkLst>
            <pc:docMk/>
            <pc:sldMk cId="2866177152" sldId="293"/>
            <ac:picMk id="7" creationId="{6AE5DB38-CB37-4215-A195-19364E296E5B}"/>
          </ac:picMkLst>
        </pc:picChg>
      </pc:sldChg>
      <pc:sldChg chg="addSp delSp modSp new mod modAnim">
        <pc:chgData name="Marija Ros Kozarić" userId="568161e6-0038-4c4c-8275-9366b7b52a9d" providerId="ADAL" clId="{33833B27-8FFF-4806-B6CD-C3545E6324E5}" dt="2021-07-14T07:22:39.224" v="1557" actId="1076"/>
        <pc:sldMkLst>
          <pc:docMk/>
          <pc:sldMk cId="1341591216" sldId="294"/>
        </pc:sldMkLst>
        <pc:spChg chg="del">
          <ac:chgData name="Marija Ros Kozarić" userId="568161e6-0038-4c4c-8275-9366b7b52a9d" providerId="ADAL" clId="{33833B27-8FFF-4806-B6CD-C3545E6324E5}" dt="2021-07-14T07:06:17.646" v="993"/>
          <ac:spMkLst>
            <pc:docMk/>
            <pc:sldMk cId="1341591216" sldId="294"/>
            <ac:spMk id="2" creationId="{EA739344-F192-465D-8B0B-2856F3227C4B}"/>
          </ac:spMkLst>
        </pc:spChg>
        <pc:spChg chg="del">
          <ac:chgData name="Marija Ros Kozarić" userId="568161e6-0038-4c4c-8275-9366b7b52a9d" providerId="ADAL" clId="{33833B27-8FFF-4806-B6CD-C3545E6324E5}" dt="2021-07-14T07:06:21.843" v="995" actId="21"/>
          <ac:spMkLst>
            <pc:docMk/>
            <pc:sldMk cId="1341591216" sldId="294"/>
            <ac:spMk id="3" creationId="{5FFD16AA-8624-4C5E-8F38-81B2036089BC}"/>
          </ac:spMkLst>
        </pc:spChg>
        <pc:picChg chg="add mod">
          <ac:chgData name="Marija Ros Kozarić" userId="568161e6-0038-4c4c-8275-9366b7b52a9d" providerId="ADAL" clId="{33833B27-8FFF-4806-B6CD-C3545E6324E5}" dt="2021-07-14T07:22:39.224" v="1557" actId="1076"/>
          <ac:picMkLst>
            <pc:docMk/>
            <pc:sldMk cId="1341591216" sldId="294"/>
            <ac:picMk id="4" creationId="{20F2820A-FFFB-4B19-84D2-A3E615568D1E}"/>
          </ac:picMkLst>
        </pc:picChg>
        <pc:picChg chg="add mod">
          <ac:chgData name="Marija Ros Kozarić" userId="568161e6-0038-4c4c-8275-9366b7b52a9d" providerId="ADAL" clId="{33833B27-8FFF-4806-B6CD-C3545E6324E5}" dt="2021-07-14T07:22:38.157" v="1556" actId="1076"/>
          <ac:picMkLst>
            <pc:docMk/>
            <pc:sldMk cId="1341591216" sldId="294"/>
            <ac:picMk id="5" creationId="{F18664CB-E8D4-4605-B36C-225AAAD5E64B}"/>
          </ac:picMkLst>
        </pc:picChg>
      </pc:sldChg>
      <pc:sldChg chg="addSp delSp modSp new mod">
        <pc:chgData name="Marija Ros Kozarić" userId="568161e6-0038-4c4c-8275-9366b7b52a9d" providerId="ADAL" clId="{33833B27-8FFF-4806-B6CD-C3545E6324E5}" dt="2021-07-14T08:11:24.388" v="3112" actId="732"/>
        <pc:sldMkLst>
          <pc:docMk/>
          <pc:sldMk cId="2936247522" sldId="295"/>
        </pc:sldMkLst>
        <pc:spChg chg="mod">
          <ac:chgData name="Marija Ros Kozarić" userId="568161e6-0038-4c4c-8275-9366b7b52a9d" providerId="ADAL" clId="{33833B27-8FFF-4806-B6CD-C3545E6324E5}" dt="2021-07-14T08:10:24.600" v="3105" actId="20577"/>
          <ac:spMkLst>
            <pc:docMk/>
            <pc:sldMk cId="2936247522" sldId="295"/>
            <ac:spMk id="2" creationId="{AE7F3A7B-58A7-4C06-86ED-550C67AFDEA1}"/>
          </ac:spMkLst>
        </pc:spChg>
        <pc:spChg chg="del">
          <ac:chgData name="Marija Ros Kozarić" userId="568161e6-0038-4c4c-8275-9366b7b52a9d" providerId="ADAL" clId="{33833B27-8FFF-4806-B6CD-C3545E6324E5}" dt="2021-07-14T07:07:08.857" v="1005" actId="21"/>
          <ac:spMkLst>
            <pc:docMk/>
            <pc:sldMk cId="2936247522" sldId="295"/>
            <ac:spMk id="3" creationId="{B1D09B01-A4AB-4E62-98A0-692390F68AEC}"/>
          </ac:spMkLst>
        </pc:spChg>
        <pc:picChg chg="add mod modCrop">
          <ac:chgData name="Marija Ros Kozarić" userId="568161e6-0038-4c4c-8275-9366b7b52a9d" providerId="ADAL" clId="{33833B27-8FFF-4806-B6CD-C3545E6324E5}" dt="2021-07-14T08:11:24.388" v="3112" actId="732"/>
          <ac:picMkLst>
            <pc:docMk/>
            <pc:sldMk cId="2936247522" sldId="295"/>
            <ac:picMk id="5" creationId="{9BEF5B3C-6949-4B7F-BF39-293A5F2D28B8}"/>
          </ac:picMkLst>
        </pc:picChg>
      </pc:sldChg>
      <pc:sldChg chg="addSp delSp modSp new mod">
        <pc:chgData name="Marija Ros Kozarić" userId="568161e6-0038-4c4c-8275-9366b7b52a9d" providerId="ADAL" clId="{33833B27-8FFF-4806-B6CD-C3545E6324E5}" dt="2021-07-14T07:12:05.196" v="1273" actId="1076"/>
        <pc:sldMkLst>
          <pc:docMk/>
          <pc:sldMk cId="1631406608" sldId="296"/>
        </pc:sldMkLst>
        <pc:spChg chg="del mod">
          <ac:chgData name="Marija Ros Kozarić" userId="568161e6-0038-4c4c-8275-9366b7b52a9d" providerId="ADAL" clId="{33833B27-8FFF-4806-B6CD-C3545E6324E5}" dt="2021-07-14T07:11:09.830" v="1262" actId="22"/>
          <ac:spMkLst>
            <pc:docMk/>
            <pc:sldMk cId="1631406608" sldId="296"/>
            <ac:spMk id="2" creationId="{B592E66D-2787-48C2-B73E-5FBE93A2D3BA}"/>
          </ac:spMkLst>
        </pc:spChg>
        <pc:spChg chg="del">
          <ac:chgData name="Marija Ros Kozarić" userId="568161e6-0038-4c4c-8275-9366b7b52a9d" providerId="ADAL" clId="{33833B27-8FFF-4806-B6CD-C3545E6324E5}" dt="2021-07-14T07:10:47.235" v="1260" actId="21"/>
          <ac:spMkLst>
            <pc:docMk/>
            <pc:sldMk cId="1631406608" sldId="296"/>
            <ac:spMk id="3" creationId="{74F8F7DC-3A33-4A1B-8E4F-C6AA2473A2AE}"/>
          </ac:spMkLst>
        </pc:spChg>
        <pc:picChg chg="add mod ord">
          <ac:chgData name="Marija Ros Kozarić" userId="568161e6-0038-4c4c-8275-9366b7b52a9d" providerId="ADAL" clId="{33833B27-8FFF-4806-B6CD-C3545E6324E5}" dt="2021-07-14T07:12:05.196" v="1273" actId="1076"/>
          <ac:picMkLst>
            <pc:docMk/>
            <pc:sldMk cId="1631406608" sldId="296"/>
            <ac:picMk id="5" creationId="{D08016A3-8A78-4822-AC65-452A6C169387}"/>
          </ac:picMkLst>
        </pc:picChg>
        <pc:picChg chg="add mod">
          <ac:chgData name="Marija Ros Kozarić" userId="568161e6-0038-4c4c-8275-9366b7b52a9d" providerId="ADAL" clId="{33833B27-8FFF-4806-B6CD-C3545E6324E5}" dt="2021-07-14T07:12:02.979" v="1272" actId="1076"/>
          <ac:picMkLst>
            <pc:docMk/>
            <pc:sldMk cId="1631406608" sldId="296"/>
            <ac:picMk id="7" creationId="{8C9C0633-837E-4BDF-AD76-1B38C5EBADA9}"/>
          </ac:picMkLst>
        </pc:picChg>
      </pc:sldChg>
      <pc:sldChg chg="addSp delSp modSp new mod modNotesTx">
        <pc:chgData name="Marija Ros Kozarić" userId="568161e6-0038-4c4c-8275-9366b7b52a9d" providerId="ADAL" clId="{33833B27-8FFF-4806-B6CD-C3545E6324E5}" dt="2021-07-14T07:22:24.561" v="1553" actId="255"/>
        <pc:sldMkLst>
          <pc:docMk/>
          <pc:sldMk cId="3490692632" sldId="297"/>
        </pc:sldMkLst>
        <pc:spChg chg="del mod">
          <ac:chgData name="Marija Ros Kozarić" userId="568161e6-0038-4c4c-8275-9366b7b52a9d" providerId="ADAL" clId="{33833B27-8FFF-4806-B6CD-C3545E6324E5}" dt="2021-07-14T07:14:24.743" v="1312" actId="931"/>
          <ac:spMkLst>
            <pc:docMk/>
            <pc:sldMk cId="3490692632" sldId="297"/>
            <ac:spMk id="2" creationId="{D7F74F9E-07AB-4FF6-8532-6F4AA15EB354}"/>
          </ac:spMkLst>
        </pc:spChg>
        <pc:spChg chg="del">
          <ac:chgData name="Marija Ros Kozarić" userId="568161e6-0038-4c4c-8275-9366b7b52a9d" providerId="ADAL" clId="{33833B27-8FFF-4806-B6CD-C3545E6324E5}" dt="2021-07-14T07:12:56.714" v="1275" actId="21"/>
          <ac:spMkLst>
            <pc:docMk/>
            <pc:sldMk cId="3490692632" sldId="297"/>
            <ac:spMk id="3" creationId="{BC57AC7E-0E91-4B7A-9738-26094DA65D65}"/>
          </ac:spMkLst>
        </pc:spChg>
        <pc:spChg chg="add del mod">
          <ac:chgData name="Marija Ros Kozarić" userId="568161e6-0038-4c4c-8275-9366b7b52a9d" providerId="ADAL" clId="{33833B27-8FFF-4806-B6CD-C3545E6324E5}" dt="2021-07-14T07:16:34.548" v="1331" actId="931"/>
          <ac:spMkLst>
            <pc:docMk/>
            <pc:sldMk cId="3490692632" sldId="297"/>
            <ac:spMk id="9" creationId="{0BA46AA8-B08C-4DE9-BEE0-15B7D078105D}"/>
          </ac:spMkLst>
        </pc:spChg>
        <pc:spChg chg="add mod">
          <ac:chgData name="Marija Ros Kozarić" userId="568161e6-0038-4c4c-8275-9366b7b52a9d" providerId="ADAL" clId="{33833B27-8FFF-4806-B6CD-C3545E6324E5}" dt="2021-07-14T07:18:54.208" v="1371" actId="1076"/>
          <ac:spMkLst>
            <pc:docMk/>
            <pc:sldMk cId="3490692632" sldId="297"/>
            <ac:spMk id="12" creationId="{1A468CC7-46BE-4ADC-AD8D-B90506B3F8B9}"/>
          </ac:spMkLst>
        </pc:spChg>
        <pc:spChg chg="add mod">
          <ac:chgData name="Marija Ros Kozarić" userId="568161e6-0038-4c4c-8275-9366b7b52a9d" providerId="ADAL" clId="{33833B27-8FFF-4806-B6CD-C3545E6324E5}" dt="2021-07-14T07:19:10.722" v="1392" actId="1076"/>
          <ac:spMkLst>
            <pc:docMk/>
            <pc:sldMk cId="3490692632" sldId="297"/>
            <ac:spMk id="15" creationId="{5C86D08C-5E94-42F5-94BE-3F0A8B49A51C}"/>
          </ac:spMkLst>
        </pc:spChg>
        <pc:spChg chg="add mod">
          <ac:chgData name="Marija Ros Kozarić" userId="568161e6-0038-4c4c-8275-9366b7b52a9d" providerId="ADAL" clId="{33833B27-8FFF-4806-B6CD-C3545E6324E5}" dt="2021-07-14T07:21:38.120" v="1478" actId="1076"/>
          <ac:spMkLst>
            <pc:docMk/>
            <pc:sldMk cId="3490692632" sldId="297"/>
            <ac:spMk id="18" creationId="{E2937470-1A8C-4AC5-B90E-E2F6D4698725}"/>
          </ac:spMkLst>
        </pc:spChg>
        <pc:spChg chg="add mod">
          <ac:chgData name="Marija Ros Kozarić" userId="568161e6-0038-4c4c-8275-9366b7b52a9d" providerId="ADAL" clId="{33833B27-8FFF-4806-B6CD-C3545E6324E5}" dt="2021-07-14T07:22:24.561" v="1553" actId="255"/>
          <ac:spMkLst>
            <pc:docMk/>
            <pc:sldMk cId="3490692632" sldId="297"/>
            <ac:spMk id="19" creationId="{8E9B2C69-8615-4902-BB6B-0D1FB7F0E7C5}"/>
          </ac:spMkLst>
        </pc:spChg>
        <pc:picChg chg="add del mod">
          <ac:chgData name="Marija Ros Kozarić" userId="568161e6-0038-4c4c-8275-9366b7b52a9d" providerId="ADAL" clId="{33833B27-8FFF-4806-B6CD-C3545E6324E5}" dt="2021-07-14T07:15:31.663" v="1327" actId="21"/>
          <ac:picMkLst>
            <pc:docMk/>
            <pc:sldMk cId="3490692632" sldId="297"/>
            <ac:picMk id="5" creationId="{4E36FD41-0792-4EEF-BDE9-CCDDCC81C829}"/>
          </ac:picMkLst>
        </pc:picChg>
        <pc:picChg chg="add mod">
          <ac:chgData name="Marija Ros Kozarić" userId="568161e6-0038-4c4c-8275-9366b7b52a9d" providerId="ADAL" clId="{33833B27-8FFF-4806-B6CD-C3545E6324E5}" dt="2021-07-14T07:18:48.474" v="1370" actId="1076"/>
          <ac:picMkLst>
            <pc:docMk/>
            <pc:sldMk cId="3490692632" sldId="297"/>
            <ac:picMk id="7" creationId="{98FDACCB-9C86-4829-943D-D826098AD1EA}"/>
          </ac:picMkLst>
        </pc:picChg>
        <pc:picChg chg="add mod">
          <ac:chgData name="Marija Ros Kozarić" userId="568161e6-0038-4c4c-8275-9366b7b52a9d" providerId="ADAL" clId="{33833B27-8FFF-4806-B6CD-C3545E6324E5}" dt="2021-07-14T07:16:43.689" v="1340" actId="1076"/>
          <ac:picMkLst>
            <pc:docMk/>
            <pc:sldMk cId="3490692632" sldId="297"/>
            <ac:picMk id="11" creationId="{5A2A32D8-2964-4279-A5E7-3886857907E4}"/>
          </ac:picMkLst>
        </pc:picChg>
        <pc:picChg chg="add mod">
          <ac:chgData name="Marija Ros Kozarić" userId="568161e6-0038-4c4c-8275-9366b7b52a9d" providerId="ADAL" clId="{33833B27-8FFF-4806-B6CD-C3545E6324E5}" dt="2021-07-14T07:18:44.130" v="1369" actId="1076"/>
          <ac:picMkLst>
            <pc:docMk/>
            <pc:sldMk cId="3490692632" sldId="297"/>
            <ac:picMk id="14" creationId="{09D1E21D-35F7-486C-BD56-EA445512C342}"/>
          </ac:picMkLst>
        </pc:picChg>
        <pc:picChg chg="add mod">
          <ac:chgData name="Marija Ros Kozarić" userId="568161e6-0038-4c4c-8275-9366b7b52a9d" providerId="ADAL" clId="{33833B27-8FFF-4806-B6CD-C3545E6324E5}" dt="2021-07-14T07:21:15.555" v="1431" actId="1076"/>
          <ac:picMkLst>
            <pc:docMk/>
            <pc:sldMk cId="3490692632" sldId="297"/>
            <ac:picMk id="17" creationId="{350A0930-CAF0-4AE5-A0F0-1B688FF0F973}"/>
          </ac:picMkLst>
        </pc:picChg>
      </pc:sldChg>
      <pc:sldChg chg="addSp delSp modSp new mod modNotesTx">
        <pc:chgData name="Marija Ros Kozarić" userId="568161e6-0038-4c4c-8275-9366b7b52a9d" providerId="ADAL" clId="{33833B27-8FFF-4806-B6CD-C3545E6324E5}" dt="2021-07-14T08:11:03.953" v="3108" actId="20577"/>
        <pc:sldMkLst>
          <pc:docMk/>
          <pc:sldMk cId="4285121132" sldId="298"/>
        </pc:sldMkLst>
        <pc:spChg chg="del">
          <ac:chgData name="Marija Ros Kozarić" userId="568161e6-0038-4c4c-8275-9366b7b52a9d" providerId="ADAL" clId="{33833B27-8FFF-4806-B6CD-C3545E6324E5}" dt="2021-07-14T07:31:40.623" v="1560" actId="931"/>
          <ac:spMkLst>
            <pc:docMk/>
            <pc:sldMk cId="4285121132" sldId="298"/>
            <ac:spMk id="2" creationId="{BE10B44E-81C3-4C15-97F4-7309393652C3}"/>
          </ac:spMkLst>
        </pc:spChg>
        <pc:spChg chg="del">
          <ac:chgData name="Marija Ros Kozarić" userId="568161e6-0038-4c4c-8275-9366b7b52a9d" providerId="ADAL" clId="{33833B27-8FFF-4806-B6CD-C3545E6324E5}" dt="2021-07-14T07:31:34.141" v="1559" actId="21"/>
          <ac:spMkLst>
            <pc:docMk/>
            <pc:sldMk cId="4285121132" sldId="298"/>
            <ac:spMk id="3" creationId="{1C024010-4BDD-4A28-B805-61640DF2C188}"/>
          </ac:spMkLst>
        </pc:spChg>
        <pc:spChg chg="add del mod">
          <ac:chgData name="Marija Ros Kozarić" userId="568161e6-0038-4c4c-8275-9366b7b52a9d" providerId="ADAL" clId="{33833B27-8FFF-4806-B6CD-C3545E6324E5}" dt="2021-07-14T07:33:52.178" v="1638" actId="931"/>
          <ac:spMkLst>
            <pc:docMk/>
            <pc:sldMk cId="4285121132" sldId="298"/>
            <ac:spMk id="9" creationId="{851711E7-4DFD-492A-8E83-334748AD4A41}"/>
          </ac:spMkLst>
        </pc:spChg>
        <pc:spChg chg="add mod">
          <ac:chgData name="Marija Ros Kozarić" userId="568161e6-0038-4c4c-8275-9366b7b52a9d" providerId="ADAL" clId="{33833B27-8FFF-4806-B6CD-C3545E6324E5}" dt="2021-07-14T08:11:03.953" v="3108" actId="20577"/>
          <ac:spMkLst>
            <pc:docMk/>
            <pc:sldMk cId="4285121132" sldId="298"/>
            <ac:spMk id="18" creationId="{26B07ED8-787F-4E07-9A73-82CF6BB7B0CC}"/>
          </ac:spMkLst>
        </pc:spChg>
        <pc:picChg chg="add del mod">
          <ac:chgData name="Marija Ros Kozarić" userId="568161e6-0038-4c4c-8275-9366b7b52a9d" providerId="ADAL" clId="{33833B27-8FFF-4806-B6CD-C3545E6324E5}" dt="2021-07-14T07:33:33.215" v="1637" actId="21"/>
          <ac:picMkLst>
            <pc:docMk/>
            <pc:sldMk cId="4285121132" sldId="298"/>
            <ac:picMk id="5" creationId="{6F2DA1AF-1A28-460F-B2EB-1DB376FC30DB}"/>
          </ac:picMkLst>
        </pc:picChg>
        <pc:picChg chg="add mod">
          <ac:chgData name="Marija Ros Kozarić" userId="568161e6-0038-4c4c-8275-9366b7b52a9d" providerId="ADAL" clId="{33833B27-8FFF-4806-B6CD-C3545E6324E5}" dt="2021-07-14T07:37:01.485" v="1689" actId="1076"/>
          <ac:picMkLst>
            <pc:docMk/>
            <pc:sldMk cId="4285121132" sldId="298"/>
            <ac:picMk id="7" creationId="{64E8AD0C-70AA-4102-AB3D-434C0B210D7D}"/>
          </ac:picMkLst>
        </pc:picChg>
        <pc:picChg chg="add mod">
          <ac:chgData name="Marija Ros Kozarić" userId="568161e6-0038-4c4c-8275-9366b7b52a9d" providerId="ADAL" clId="{33833B27-8FFF-4806-B6CD-C3545E6324E5}" dt="2021-07-14T07:36:44.324" v="1677" actId="1076"/>
          <ac:picMkLst>
            <pc:docMk/>
            <pc:sldMk cId="4285121132" sldId="298"/>
            <ac:picMk id="11" creationId="{EDAE3BDB-0037-4CAA-ACCD-2D23099D2B1A}"/>
          </ac:picMkLst>
        </pc:picChg>
        <pc:picChg chg="add mod">
          <ac:chgData name="Marija Ros Kozarić" userId="568161e6-0038-4c4c-8275-9366b7b52a9d" providerId="ADAL" clId="{33833B27-8FFF-4806-B6CD-C3545E6324E5}" dt="2021-07-14T07:37:11.291" v="1692" actId="1076"/>
          <ac:picMkLst>
            <pc:docMk/>
            <pc:sldMk cId="4285121132" sldId="298"/>
            <ac:picMk id="13" creationId="{FD3CB170-706F-4759-94B1-FF9F5150D3D7}"/>
          </ac:picMkLst>
        </pc:picChg>
        <pc:picChg chg="add mod">
          <ac:chgData name="Marija Ros Kozarić" userId="568161e6-0038-4c4c-8275-9366b7b52a9d" providerId="ADAL" clId="{33833B27-8FFF-4806-B6CD-C3545E6324E5}" dt="2021-07-14T07:37:12.813" v="1693" actId="1076"/>
          <ac:picMkLst>
            <pc:docMk/>
            <pc:sldMk cId="4285121132" sldId="298"/>
            <ac:picMk id="15" creationId="{A2D15484-0C6C-4047-8760-CF57FE184AE4}"/>
          </ac:picMkLst>
        </pc:picChg>
        <pc:picChg chg="add mod">
          <ac:chgData name="Marija Ros Kozarić" userId="568161e6-0038-4c4c-8275-9366b7b52a9d" providerId="ADAL" clId="{33833B27-8FFF-4806-B6CD-C3545E6324E5}" dt="2021-07-14T07:36:59.613" v="1688" actId="1076"/>
          <ac:picMkLst>
            <pc:docMk/>
            <pc:sldMk cId="4285121132" sldId="298"/>
            <ac:picMk id="17" creationId="{D9DFBCF0-BD30-4A86-8809-2495145B4237}"/>
          </ac:picMkLst>
        </pc:picChg>
      </pc:sldChg>
      <pc:sldChg chg="addSp delSp modSp new mod modNotesTx">
        <pc:chgData name="Marija Ros Kozarić" userId="568161e6-0038-4c4c-8275-9366b7b52a9d" providerId="ADAL" clId="{33833B27-8FFF-4806-B6CD-C3545E6324E5}" dt="2021-07-14T07:40:44.609" v="2004" actId="114"/>
        <pc:sldMkLst>
          <pc:docMk/>
          <pc:sldMk cId="3724958863" sldId="299"/>
        </pc:sldMkLst>
        <pc:spChg chg="del">
          <ac:chgData name="Marija Ros Kozarić" userId="568161e6-0038-4c4c-8275-9366b7b52a9d" providerId="ADAL" clId="{33833B27-8FFF-4806-B6CD-C3545E6324E5}" dt="2021-07-14T07:39:40.996" v="1857" actId="931"/>
          <ac:spMkLst>
            <pc:docMk/>
            <pc:sldMk cId="3724958863" sldId="299"/>
            <ac:spMk id="2" creationId="{98E0120B-AD28-4313-90DF-D609620B963D}"/>
          </ac:spMkLst>
        </pc:spChg>
        <pc:spChg chg="del">
          <ac:chgData name="Marija Ros Kozarić" userId="568161e6-0038-4c4c-8275-9366b7b52a9d" providerId="ADAL" clId="{33833B27-8FFF-4806-B6CD-C3545E6324E5}" dt="2021-07-14T07:39:48.233" v="1862" actId="21"/>
          <ac:spMkLst>
            <pc:docMk/>
            <pc:sldMk cId="3724958863" sldId="299"/>
            <ac:spMk id="3" creationId="{F78488F2-B0F9-49D3-8BA1-CA3F06D5D96C}"/>
          </ac:spMkLst>
        </pc:spChg>
        <pc:spChg chg="add mod">
          <ac:chgData name="Marija Ros Kozarić" userId="568161e6-0038-4c4c-8275-9366b7b52a9d" providerId="ADAL" clId="{33833B27-8FFF-4806-B6CD-C3545E6324E5}" dt="2021-07-14T07:40:44.609" v="2004" actId="114"/>
          <ac:spMkLst>
            <pc:docMk/>
            <pc:sldMk cId="3724958863" sldId="299"/>
            <ac:spMk id="6" creationId="{32A37897-2932-494E-A711-713585E388BC}"/>
          </ac:spMkLst>
        </pc:spChg>
        <pc:picChg chg="add mod">
          <ac:chgData name="Marija Ros Kozarić" userId="568161e6-0038-4c4c-8275-9366b7b52a9d" providerId="ADAL" clId="{33833B27-8FFF-4806-B6CD-C3545E6324E5}" dt="2021-07-14T07:39:44.978" v="1861" actId="1076"/>
          <ac:picMkLst>
            <pc:docMk/>
            <pc:sldMk cId="3724958863" sldId="299"/>
            <ac:picMk id="5" creationId="{9877E1B8-ACB2-4823-A278-E2626B70D39F}"/>
          </ac:picMkLst>
        </pc:picChg>
      </pc:sldChg>
      <pc:sldChg chg="addSp modSp new mod modNotesTx">
        <pc:chgData name="Marija Ros Kozarić" userId="568161e6-0038-4c4c-8275-9366b7b52a9d" providerId="ADAL" clId="{33833B27-8FFF-4806-B6CD-C3545E6324E5}" dt="2021-07-14T07:56:24.471" v="2483" actId="114"/>
        <pc:sldMkLst>
          <pc:docMk/>
          <pc:sldMk cId="2799784295" sldId="300"/>
        </pc:sldMkLst>
        <pc:spChg chg="mod">
          <ac:chgData name="Marija Ros Kozarić" userId="568161e6-0038-4c4c-8275-9366b7b52a9d" providerId="ADAL" clId="{33833B27-8FFF-4806-B6CD-C3545E6324E5}" dt="2021-07-14T07:56:24.471" v="2483" actId="114"/>
          <ac:spMkLst>
            <pc:docMk/>
            <pc:sldMk cId="2799784295" sldId="300"/>
            <ac:spMk id="2" creationId="{67DDEBA1-4C97-4D79-AE50-4EE2E6558334}"/>
          </ac:spMkLst>
        </pc:spChg>
        <pc:spChg chg="mod">
          <ac:chgData name="Marija Ros Kozarić" userId="568161e6-0038-4c4c-8275-9366b7b52a9d" providerId="ADAL" clId="{33833B27-8FFF-4806-B6CD-C3545E6324E5}" dt="2021-07-14T07:52:14.848" v="2032" actId="20577"/>
          <ac:spMkLst>
            <pc:docMk/>
            <pc:sldMk cId="2799784295" sldId="300"/>
            <ac:spMk id="3" creationId="{88E117B2-3091-4432-84E4-FB76778A691B}"/>
          </ac:spMkLst>
        </pc:spChg>
        <pc:picChg chg="add mod">
          <ac:chgData name="Marija Ros Kozarić" userId="568161e6-0038-4c4c-8275-9366b7b52a9d" providerId="ADAL" clId="{33833B27-8FFF-4806-B6CD-C3545E6324E5}" dt="2021-07-14T07:53:49.053" v="2170" actId="1076"/>
          <ac:picMkLst>
            <pc:docMk/>
            <pc:sldMk cId="2799784295" sldId="300"/>
            <ac:picMk id="5" creationId="{5C3B1078-2B06-47EF-A7D8-F062DA544752}"/>
          </ac:picMkLst>
        </pc:picChg>
      </pc:sldChg>
      <pc:sldChg chg="addSp delSp modSp new mod modNotesTx">
        <pc:chgData name="Marija Ros Kozarić" userId="568161e6-0038-4c4c-8275-9366b7b52a9d" providerId="ADAL" clId="{33833B27-8FFF-4806-B6CD-C3545E6324E5}" dt="2021-07-14T08:05:12.812" v="2793" actId="20577"/>
        <pc:sldMkLst>
          <pc:docMk/>
          <pc:sldMk cId="1319866594" sldId="301"/>
        </pc:sldMkLst>
        <pc:spChg chg="del">
          <ac:chgData name="Marija Ros Kozarić" userId="568161e6-0038-4c4c-8275-9366b7b52a9d" providerId="ADAL" clId="{33833B27-8FFF-4806-B6CD-C3545E6324E5}" dt="2021-07-14T08:00:01.108" v="2526" actId="931"/>
          <ac:spMkLst>
            <pc:docMk/>
            <pc:sldMk cId="1319866594" sldId="301"/>
            <ac:spMk id="2" creationId="{31C2AFB6-39E4-42A8-A957-CD12C995BBCA}"/>
          </ac:spMkLst>
        </pc:spChg>
        <pc:spChg chg="del">
          <ac:chgData name="Marija Ros Kozarić" userId="568161e6-0038-4c4c-8275-9366b7b52a9d" providerId="ADAL" clId="{33833B27-8FFF-4806-B6CD-C3545E6324E5}" dt="2021-07-14T08:00:14.070" v="2530" actId="21"/>
          <ac:spMkLst>
            <pc:docMk/>
            <pc:sldMk cId="1319866594" sldId="301"/>
            <ac:spMk id="3" creationId="{6B60E362-1158-499B-96F1-86DB2B6930CA}"/>
          </ac:spMkLst>
        </pc:spChg>
        <pc:spChg chg="add del mod">
          <ac:chgData name="Marija Ros Kozarić" userId="568161e6-0038-4c4c-8275-9366b7b52a9d" providerId="ADAL" clId="{33833B27-8FFF-4806-B6CD-C3545E6324E5}" dt="2021-07-14T08:00:10.354" v="2528" actId="931"/>
          <ac:spMkLst>
            <pc:docMk/>
            <pc:sldMk cId="1319866594" sldId="301"/>
            <ac:spMk id="7" creationId="{08534965-76BF-4778-8BFA-D51ED441BCB4}"/>
          </ac:spMkLst>
        </pc:spChg>
        <pc:spChg chg="add mod">
          <ac:chgData name="Marija Ros Kozarić" userId="568161e6-0038-4c4c-8275-9366b7b52a9d" providerId="ADAL" clId="{33833B27-8FFF-4806-B6CD-C3545E6324E5}" dt="2021-07-14T08:05:12.812" v="2793" actId="20577"/>
          <ac:spMkLst>
            <pc:docMk/>
            <pc:sldMk cId="1319866594" sldId="301"/>
            <ac:spMk id="16" creationId="{B119D970-A38D-4403-BA6B-FFC021CD15B3}"/>
          </ac:spMkLst>
        </pc:spChg>
        <pc:spChg chg="add mod">
          <ac:chgData name="Marija Ros Kozarić" userId="568161e6-0038-4c4c-8275-9366b7b52a9d" providerId="ADAL" clId="{33833B27-8FFF-4806-B6CD-C3545E6324E5}" dt="2021-07-14T08:04:57.709" v="2785" actId="1076"/>
          <ac:spMkLst>
            <pc:docMk/>
            <pc:sldMk cId="1319866594" sldId="301"/>
            <ac:spMk id="17" creationId="{61241D66-19EF-4735-B6E9-2A2850673CD8}"/>
          </ac:spMkLst>
        </pc:spChg>
        <pc:spChg chg="add mod">
          <ac:chgData name="Marija Ros Kozarić" userId="568161e6-0038-4c4c-8275-9366b7b52a9d" providerId="ADAL" clId="{33833B27-8FFF-4806-B6CD-C3545E6324E5}" dt="2021-07-14T08:05:07.632" v="2787" actId="1076"/>
          <ac:spMkLst>
            <pc:docMk/>
            <pc:sldMk cId="1319866594" sldId="301"/>
            <ac:spMk id="18" creationId="{6371E3A5-D58F-4B71-AF2B-304374990BD8}"/>
          </ac:spMkLst>
        </pc:spChg>
        <pc:picChg chg="add del mod">
          <ac:chgData name="Marija Ros Kozarić" userId="568161e6-0038-4c4c-8275-9366b7b52a9d" providerId="ADAL" clId="{33833B27-8FFF-4806-B6CD-C3545E6324E5}" dt="2021-07-14T08:00:03.167" v="2527" actId="21"/>
          <ac:picMkLst>
            <pc:docMk/>
            <pc:sldMk cId="1319866594" sldId="301"/>
            <ac:picMk id="5" creationId="{66D94607-13B9-4445-8F31-CC90CE68594C}"/>
          </ac:picMkLst>
        </pc:picChg>
        <pc:picChg chg="add mod">
          <ac:chgData name="Marija Ros Kozarić" userId="568161e6-0038-4c4c-8275-9366b7b52a9d" providerId="ADAL" clId="{33833B27-8FFF-4806-B6CD-C3545E6324E5}" dt="2021-07-14T08:02:22.010" v="2556" actId="1076"/>
          <ac:picMkLst>
            <pc:docMk/>
            <pc:sldMk cId="1319866594" sldId="301"/>
            <ac:picMk id="9" creationId="{0F26B266-1EEA-4C37-98D1-B0903BEBB60E}"/>
          </ac:picMkLst>
        </pc:picChg>
        <pc:picChg chg="add mod">
          <ac:chgData name="Marija Ros Kozarić" userId="568161e6-0038-4c4c-8275-9366b7b52a9d" providerId="ADAL" clId="{33833B27-8FFF-4806-B6CD-C3545E6324E5}" dt="2021-07-14T08:02:20.075" v="2555" actId="1076"/>
          <ac:picMkLst>
            <pc:docMk/>
            <pc:sldMk cId="1319866594" sldId="301"/>
            <ac:picMk id="11" creationId="{C35BC073-E5BB-4442-9C91-AD96A18E6709}"/>
          </ac:picMkLst>
        </pc:picChg>
        <pc:picChg chg="add mod">
          <ac:chgData name="Marija Ros Kozarić" userId="568161e6-0038-4c4c-8275-9366b7b52a9d" providerId="ADAL" clId="{33833B27-8FFF-4806-B6CD-C3545E6324E5}" dt="2021-07-14T08:02:26.826" v="2557" actId="1076"/>
          <ac:picMkLst>
            <pc:docMk/>
            <pc:sldMk cId="1319866594" sldId="301"/>
            <ac:picMk id="13" creationId="{CA549FDE-A29D-46ED-8F68-87ED8122AE30}"/>
          </ac:picMkLst>
        </pc:picChg>
        <pc:picChg chg="add del mod">
          <ac:chgData name="Marija Ros Kozarić" userId="568161e6-0038-4c4c-8275-9366b7b52a9d" providerId="ADAL" clId="{33833B27-8FFF-4806-B6CD-C3545E6324E5}" dt="2021-07-14T08:00:58.707" v="2551" actId="21"/>
          <ac:picMkLst>
            <pc:docMk/>
            <pc:sldMk cId="1319866594" sldId="301"/>
            <ac:picMk id="15" creationId="{7F73AAA3-99FB-464C-8748-2EEF78EF68D6}"/>
          </ac:picMkLst>
        </pc:picChg>
      </pc:sldChg>
      <pc:sldChg chg="addSp delSp modSp new mod modNotesTx">
        <pc:chgData name="Marija Ros Kozarić" userId="568161e6-0038-4c4c-8275-9366b7b52a9d" providerId="ADAL" clId="{33833B27-8FFF-4806-B6CD-C3545E6324E5}" dt="2021-07-14T08:08:30.077" v="2966" actId="114"/>
        <pc:sldMkLst>
          <pc:docMk/>
          <pc:sldMk cId="3412485428" sldId="302"/>
        </pc:sldMkLst>
        <pc:spChg chg="del">
          <ac:chgData name="Marija Ros Kozarić" userId="568161e6-0038-4c4c-8275-9366b7b52a9d" providerId="ADAL" clId="{33833B27-8FFF-4806-B6CD-C3545E6324E5}" dt="2021-07-14T08:02:57.658" v="2590" actId="931"/>
          <ac:spMkLst>
            <pc:docMk/>
            <pc:sldMk cId="3412485428" sldId="302"/>
            <ac:spMk id="2" creationId="{1E665E4B-09B7-46C3-B050-5B4D600738E8}"/>
          </ac:spMkLst>
        </pc:spChg>
        <pc:spChg chg="del">
          <ac:chgData name="Marija Ros Kozarić" userId="568161e6-0038-4c4c-8275-9366b7b52a9d" providerId="ADAL" clId="{33833B27-8FFF-4806-B6CD-C3545E6324E5}" dt="2021-07-14T08:03:04.270" v="2595" actId="21"/>
          <ac:spMkLst>
            <pc:docMk/>
            <pc:sldMk cId="3412485428" sldId="302"/>
            <ac:spMk id="3" creationId="{B4555E2B-4D61-46E1-A1BE-14409C1112D6}"/>
          </ac:spMkLst>
        </pc:spChg>
        <pc:spChg chg="add mod">
          <ac:chgData name="Marija Ros Kozarić" userId="568161e6-0038-4c4c-8275-9366b7b52a9d" providerId="ADAL" clId="{33833B27-8FFF-4806-B6CD-C3545E6324E5}" dt="2021-07-14T08:07:35.590" v="2914" actId="1076"/>
          <ac:spMkLst>
            <pc:docMk/>
            <pc:sldMk cId="3412485428" sldId="302"/>
            <ac:spMk id="6" creationId="{C775C96C-5889-46B0-A187-9FCE1690EC92}"/>
          </ac:spMkLst>
        </pc:spChg>
        <pc:spChg chg="add mod">
          <ac:chgData name="Marija Ros Kozarić" userId="568161e6-0038-4c4c-8275-9366b7b52a9d" providerId="ADAL" clId="{33833B27-8FFF-4806-B6CD-C3545E6324E5}" dt="2021-07-14T08:08:30.077" v="2966" actId="114"/>
          <ac:spMkLst>
            <pc:docMk/>
            <pc:sldMk cId="3412485428" sldId="302"/>
            <ac:spMk id="9" creationId="{D3114B4C-ACA8-440A-BFC7-65797E1FAEED}"/>
          </ac:spMkLst>
        </pc:spChg>
        <pc:picChg chg="add mod">
          <ac:chgData name="Marija Ros Kozarić" userId="568161e6-0038-4c4c-8275-9366b7b52a9d" providerId="ADAL" clId="{33833B27-8FFF-4806-B6CD-C3545E6324E5}" dt="2021-07-14T08:07:03.343" v="2886" actId="1076"/>
          <ac:picMkLst>
            <pc:docMk/>
            <pc:sldMk cId="3412485428" sldId="302"/>
            <ac:picMk id="5" creationId="{74AF5B3A-9266-47E4-AA50-E21030B793AB}"/>
          </ac:picMkLst>
        </pc:picChg>
        <pc:picChg chg="add mod">
          <ac:chgData name="Marija Ros Kozarić" userId="568161e6-0038-4c4c-8275-9366b7b52a9d" providerId="ADAL" clId="{33833B27-8FFF-4806-B6CD-C3545E6324E5}" dt="2021-07-14T08:07:12.535" v="2889" actId="1076"/>
          <ac:picMkLst>
            <pc:docMk/>
            <pc:sldMk cId="3412485428" sldId="302"/>
            <ac:picMk id="8" creationId="{1AF971D0-71CB-44E5-A883-56AF610F016B}"/>
          </ac:picMkLst>
        </pc:picChg>
      </pc:sldChg>
      <pc:sldChg chg="modSp new mod">
        <pc:chgData name="Marija Ros Kozarić" userId="568161e6-0038-4c4c-8275-9366b7b52a9d" providerId="ADAL" clId="{33833B27-8FFF-4806-B6CD-C3545E6324E5}" dt="2021-07-14T08:13:03.878" v="3236" actId="255"/>
        <pc:sldMkLst>
          <pc:docMk/>
          <pc:sldMk cId="563517266" sldId="303"/>
        </pc:sldMkLst>
        <pc:spChg chg="mod">
          <ac:chgData name="Marija Ros Kozarić" userId="568161e6-0038-4c4c-8275-9366b7b52a9d" providerId="ADAL" clId="{33833B27-8FFF-4806-B6CD-C3545E6324E5}" dt="2021-07-14T08:13:03.878" v="3236" actId="255"/>
          <ac:spMkLst>
            <pc:docMk/>
            <pc:sldMk cId="563517266" sldId="303"/>
            <ac:spMk id="2" creationId="{E532FAE6-0714-4976-83BF-B6EC1FEC2AE8}"/>
          </ac:spMkLst>
        </pc:spChg>
        <pc:spChg chg="mod">
          <ac:chgData name="Marija Ros Kozarić" userId="568161e6-0038-4c4c-8275-9366b7b52a9d" providerId="ADAL" clId="{33833B27-8FFF-4806-B6CD-C3545E6324E5}" dt="2021-07-14T08:09:07.374" v="2994" actId="20577"/>
          <ac:spMkLst>
            <pc:docMk/>
            <pc:sldMk cId="563517266" sldId="303"/>
            <ac:spMk id="3" creationId="{A4BCF3E5-8E42-4EB6-8657-A74A85407C80}"/>
          </ac:spMkLst>
        </pc:spChg>
      </pc:sldChg>
      <pc:sldChg chg="addSp modSp new mod modNotesTx">
        <pc:chgData name="Marija Ros Kozarić" userId="568161e6-0038-4c4c-8275-9366b7b52a9d" providerId="ADAL" clId="{33833B27-8FFF-4806-B6CD-C3545E6324E5}" dt="2021-07-14T08:18:27.370" v="3599" actId="255"/>
        <pc:sldMkLst>
          <pc:docMk/>
          <pc:sldMk cId="3498586661" sldId="304"/>
        </pc:sldMkLst>
        <pc:spChg chg="mod">
          <ac:chgData name="Marija Ros Kozarić" userId="568161e6-0038-4c4c-8275-9366b7b52a9d" providerId="ADAL" clId="{33833B27-8FFF-4806-B6CD-C3545E6324E5}" dt="2021-07-14T08:18:27.370" v="3599" actId="255"/>
          <ac:spMkLst>
            <pc:docMk/>
            <pc:sldMk cId="3498586661" sldId="304"/>
            <ac:spMk id="2" creationId="{9B12EFBA-2606-47AA-8DCC-60C21E0BF0D6}"/>
          </ac:spMkLst>
        </pc:spChg>
        <pc:spChg chg="mod">
          <ac:chgData name="Marija Ros Kozarić" userId="568161e6-0038-4c4c-8275-9366b7b52a9d" providerId="ADAL" clId="{33833B27-8FFF-4806-B6CD-C3545E6324E5}" dt="2021-07-14T08:13:23.364" v="3246" actId="20577"/>
          <ac:spMkLst>
            <pc:docMk/>
            <pc:sldMk cId="3498586661" sldId="304"/>
            <ac:spMk id="3" creationId="{9147FA51-5007-4254-958C-F63EF40A1FA1}"/>
          </ac:spMkLst>
        </pc:spChg>
        <pc:picChg chg="add mod">
          <ac:chgData name="Marija Ros Kozarić" userId="568161e6-0038-4c4c-8275-9366b7b52a9d" providerId="ADAL" clId="{33833B27-8FFF-4806-B6CD-C3545E6324E5}" dt="2021-07-14T08:18:23.638" v="3598" actId="14100"/>
          <ac:picMkLst>
            <pc:docMk/>
            <pc:sldMk cId="3498586661" sldId="304"/>
            <ac:picMk id="5" creationId="{72BA3BD7-8586-4E10-BA20-CBB89AF20FCD}"/>
          </ac:picMkLst>
        </pc:picChg>
      </pc:sldChg>
      <pc:sldChg chg="addSp modSp new mod modNotesTx">
        <pc:chgData name="Marija Ros Kozarić" userId="568161e6-0038-4c4c-8275-9366b7b52a9d" providerId="ADAL" clId="{33833B27-8FFF-4806-B6CD-C3545E6324E5}" dt="2021-07-14T08:18:19.411" v="3597" actId="14100"/>
        <pc:sldMkLst>
          <pc:docMk/>
          <pc:sldMk cId="1584371451" sldId="305"/>
        </pc:sldMkLst>
        <pc:spChg chg="mod">
          <ac:chgData name="Marija Ros Kozarić" userId="568161e6-0038-4c4c-8275-9366b7b52a9d" providerId="ADAL" clId="{33833B27-8FFF-4806-B6CD-C3545E6324E5}" dt="2021-07-14T08:18:17.352" v="3596" actId="255"/>
          <ac:spMkLst>
            <pc:docMk/>
            <pc:sldMk cId="1584371451" sldId="305"/>
            <ac:spMk id="2" creationId="{6787365C-AAE8-4405-B5D5-9FF7E0EBE28E}"/>
          </ac:spMkLst>
        </pc:spChg>
        <pc:spChg chg="mod">
          <ac:chgData name="Marija Ros Kozarić" userId="568161e6-0038-4c4c-8275-9366b7b52a9d" providerId="ADAL" clId="{33833B27-8FFF-4806-B6CD-C3545E6324E5}" dt="2021-07-14T08:15:22.532" v="3367" actId="20577"/>
          <ac:spMkLst>
            <pc:docMk/>
            <pc:sldMk cId="1584371451" sldId="305"/>
            <ac:spMk id="3" creationId="{3568CE28-CF5D-4D41-AC79-A340A177E35E}"/>
          </ac:spMkLst>
        </pc:spChg>
        <pc:picChg chg="add mod">
          <ac:chgData name="Marija Ros Kozarić" userId="568161e6-0038-4c4c-8275-9366b7b52a9d" providerId="ADAL" clId="{33833B27-8FFF-4806-B6CD-C3545E6324E5}" dt="2021-07-14T08:18:19.411" v="3597" actId="14100"/>
          <ac:picMkLst>
            <pc:docMk/>
            <pc:sldMk cId="1584371451" sldId="305"/>
            <ac:picMk id="5" creationId="{89F2F853-E3A9-46C4-B673-6EEB0D91B19E}"/>
          </ac:picMkLst>
        </pc:picChg>
      </pc:sldChg>
      <pc:sldChg chg="addSp delSp modSp new mod setBg addAnim delAnim modNotesTx">
        <pc:chgData name="Marija Ros Kozarić" userId="568161e6-0038-4c4c-8275-9366b7b52a9d" providerId="ADAL" clId="{33833B27-8FFF-4806-B6CD-C3545E6324E5}" dt="2021-07-14T08:20:51.305" v="3744" actId="14100"/>
        <pc:sldMkLst>
          <pc:docMk/>
          <pc:sldMk cId="1714737898" sldId="306"/>
        </pc:sldMkLst>
        <pc:spChg chg="mod">
          <ac:chgData name="Marija Ros Kozarić" userId="568161e6-0038-4c4c-8275-9366b7b52a9d" providerId="ADAL" clId="{33833B27-8FFF-4806-B6CD-C3545E6324E5}" dt="2021-07-14T08:20:49.644" v="3743" actId="26606"/>
          <ac:spMkLst>
            <pc:docMk/>
            <pc:sldMk cId="1714737898" sldId="306"/>
            <ac:spMk id="2" creationId="{A42F61FD-1F03-47BD-8A3B-544804E031AA}"/>
          </ac:spMkLst>
        </pc:spChg>
        <pc:spChg chg="mod">
          <ac:chgData name="Marija Ros Kozarić" userId="568161e6-0038-4c4c-8275-9366b7b52a9d" providerId="ADAL" clId="{33833B27-8FFF-4806-B6CD-C3545E6324E5}" dt="2021-07-14T08:20:49.644" v="3743" actId="26606"/>
          <ac:spMkLst>
            <pc:docMk/>
            <pc:sldMk cId="1714737898" sldId="306"/>
            <ac:spMk id="3" creationId="{0EBE75F8-5402-4BA0-832D-9FE81ABF8C18}"/>
          </ac:spMkLst>
        </pc:spChg>
        <pc:spChg chg="add del">
          <ac:chgData name="Marija Ros Kozarić" userId="568161e6-0038-4c4c-8275-9366b7b52a9d" providerId="ADAL" clId="{33833B27-8FFF-4806-B6CD-C3545E6324E5}" dt="2021-07-14T08:20:49.644" v="3743" actId="26606"/>
          <ac:spMkLst>
            <pc:docMk/>
            <pc:sldMk cId="1714737898" sldId="306"/>
            <ac:spMk id="10" creationId="{17CDB40A-75BB-4498-A20B-59C3984A3A94}"/>
          </ac:spMkLst>
        </pc:spChg>
        <pc:picChg chg="add mod ord">
          <ac:chgData name="Marija Ros Kozarić" userId="568161e6-0038-4c4c-8275-9366b7b52a9d" providerId="ADAL" clId="{33833B27-8FFF-4806-B6CD-C3545E6324E5}" dt="2021-07-14T08:20:51.305" v="3744" actId="14100"/>
          <ac:picMkLst>
            <pc:docMk/>
            <pc:sldMk cId="1714737898" sldId="306"/>
            <ac:picMk id="5" creationId="{5D9D8EE2-67B8-40AA-9FE5-BB1009317DD0}"/>
          </ac:picMkLst>
        </pc:picChg>
      </pc:sldChg>
      <pc:sldChg chg="addSp modSp new mod modNotesTx">
        <pc:chgData name="Marija Ros Kozarić" userId="568161e6-0038-4c4c-8275-9366b7b52a9d" providerId="ADAL" clId="{33833B27-8FFF-4806-B6CD-C3545E6324E5}" dt="2021-07-14T08:25:51.534" v="3949" actId="20577"/>
        <pc:sldMkLst>
          <pc:docMk/>
          <pc:sldMk cId="3312886328" sldId="307"/>
        </pc:sldMkLst>
        <pc:spChg chg="mod">
          <ac:chgData name="Marija Ros Kozarić" userId="568161e6-0038-4c4c-8275-9366b7b52a9d" providerId="ADAL" clId="{33833B27-8FFF-4806-B6CD-C3545E6324E5}" dt="2021-07-14T08:24:02.329" v="3892" actId="20577"/>
          <ac:spMkLst>
            <pc:docMk/>
            <pc:sldMk cId="3312886328" sldId="307"/>
            <ac:spMk id="2" creationId="{B9CF64C0-C068-4321-B222-C3E60D8F8253}"/>
          </ac:spMkLst>
        </pc:spChg>
        <pc:spChg chg="mod">
          <ac:chgData name="Marija Ros Kozarić" userId="568161e6-0038-4c4c-8275-9366b7b52a9d" providerId="ADAL" clId="{33833B27-8FFF-4806-B6CD-C3545E6324E5}" dt="2021-07-14T08:21:09.381" v="3753" actId="20577"/>
          <ac:spMkLst>
            <pc:docMk/>
            <pc:sldMk cId="3312886328" sldId="307"/>
            <ac:spMk id="3" creationId="{13A1D23D-EAE2-478F-A3BE-7C69E43368C2}"/>
          </ac:spMkLst>
        </pc:spChg>
        <pc:picChg chg="add mod">
          <ac:chgData name="Marija Ros Kozarić" userId="568161e6-0038-4c4c-8275-9366b7b52a9d" providerId="ADAL" clId="{33833B27-8FFF-4806-B6CD-C3545E6324E5}" dt="2021-07-14T08:24:42.107" v="3907" actId="1076"/>
          <ac:picMkLst>
            <pc:docMk/>
            <pc:sldMk cId="3312886328" sldId="307"/>
            <ac:picMk id="5" creationId="{85EEA2AA-3B10-4687-9C7A-BBC5E2912290}"/>
          </ac:picMkLst>
        </pc:picChg>
        <pc:picChg chg="add mod">
          <ac:chgData name="Marija Ros Kozarić" userId="568161e6-0038-4c4c-8275-9366b7b52a9d" providerId="ADAL" clId="{33833B27-8FFF-4806-B6CD-C3545E6324E5}" dt="2021-07-14T08:24:40.695" v="3906" actId="1076"/>
          <ac:picMkLst>
            <pc:docMk/>
            <pc:sldMk cId="3312886328" sldId="307"/>
            <ac:picMk id="7" creationId="{19CE9272-A525-441E-AF17-503B255C4D87}"/>
          </ac:picMkLst>
        </pc:picChg>
        <pc:picChg chg="add mod">
          <ac:chgData name="Marija Ros Kozarić" userId="568161e6-0038-4c4c-8275-9366b7b52a9d" providerId="ADAL" clId="{33833B27-8FFF-4806-B6CD-C3545E6324E5}" dt="2021-07-14T08:25:18.969" v="3913" actId="1076"/>
          <ac:picMkLst>
            <pc:docMk/>
            <pc:sldMk cId="3312886328" sldId="307"/>
            <ac:picMk id="9" creationId="{5AE2D92E-E2A2-427C-8C25-FD50DF22B717}"/>
          </ac:picMkLst>
        </pc:picChg>
      </pc:sldChg>
      <pc:sldChg chg="addSp modSp new mod setBg modNotesTx">
        <pc:chgData name="Marija Ros Kozarić" userId="568161e6-0038-4c4c-8275-9366b7b52a9d" providerId="ADAL" clId="{33833B27-8FFF-4806-B6CD-C3545E6324E5}" dt="2021-07-14T08:29:20.678" v="4158" actId="12"/>
        <pc:sldMkLst>
          <pc:docMk/>
          <pc:sldMk cId="1188677158" sldId="308"/>
        </pc:sldMkLst>
        <pc:spChg chg="mod ord">
          <ac:chgData name="Marija Ros Kozarić" userId="568161e6-0038-4c4c-8275-9366b7b52a9d" providerId="ADAL" clId="{33833B27-8FFF-4806-B6CD-C3545E6324E5}" dt="2021-07-14T08:29:20.678" v="4158" actId="12"/>
          <ac:spMkLst>
            <pc:docMk/>
            <pc:sldMk cId="1188677158" sldId="308"/>
            <ac:spMk id="2" creationId="{863F1A99-8DDE-40B8-90B0-E986C11F96E1}"/>
          </ac:spMkLst>
        </pc:spChg>
        <pc:spChg chg="mod">
          <ac:chgData name="Marija Ros Kozarić" userId="568161e6-0038-4c4c-8275-9366b7b52a9d" providerId="ADAL" clId="{33833B27-8FFF-4806-B6CD-C3545E6324E5}" dt="2021-07-14T08:29:15.602" v="4156" actId="1076"/>
          <ac:spMkLst>
            <pc:docMk/>
            <pc:sldMk cId="1188677158" sldId="308"/>
            <ac:spMk id="3" creationId="{E9B610F6-CCFB-40DF-A062-734244B7643F}"/>
          </ac:spMkLst>
        </pc:spChg>
        <pc:spChg chg="add">
          <ac:chgData name="Marija Ros Kozarić" userId="568161e6-0038-4c4c-8275-9366b7b52a9d" providerId="ADAL" clId="{33833B27-8FFF-4806-B6CD-C3545E6324E5}" dt="2021-07-14T08:29:08.478" v="4155" actId="26606"/>
          <ac:spMkLst>
            <pc:docMk/>
            <pc:sldMk cId="1188677158" sldId="308"/>
            <ac:spMk id="12" creationId="{70BDD0CE-06A4-404B-8A13-580229C1C923}"/>
          </ac:spMkLst>
        </pc:spChg>
        <pc:spChg chg="add">
          <ac:chgData name="Marija Ros Kozarić" userId="568161e6-0038-4c4c-8275-9366b7b52a9d" providerId="ADAL" clId="{33833B27-8FFF-4806-B6CD-C3545E6324E5}" dt="2021-07-14T08:29:08.478" v="4155" actId="26606"/>
          <ac:spMkLst>
            <pc:docMk/>
            <pc:sldMk cId="1188677158" sldId="308"/>
            <ac:spMk id="14" creationId="{EE9899FA-8881-472C-AA59-D08A89CA8AEF}"/>
          </ac:spMkLst>
        </pc:spChg>
        <pc:spChg chg="add">
          <ac:chgData name="Marija Ros Kozarić" userId="568161e6-0038-4c4c-8275-9366b7b52a9d" providerId="ADAL" clId="{33833B27-8FFF-4806-B6CD-C3545E6324E5}" dt="2021-07-14T08:29:08.478" v="4155" actId="26606"/>
          <ac:spMkLst>
            <pc:docMk/>
            <pc:sldMk cId="1188677158" sldId="308"/>
            <ac:spMk id="16" creationId="{080B7D90-3DF1-4514-B26D-616BE35553C9}"/>
          </ac:spMkLst>
        </pc:spChg>
        <pc:picChg chg="add mod ord">
          <ac:chgData name="Marija Ros Kozarić" userId="568161e6-0038-4c4c-8275-9366b7b52a9d" providerId="ADAL" clId="{33833B27-8FFF-4806-B6CD-C3545E6324E5}" dt="2021-07-14T08:29:08.478" v="4155" actId="26606"/>
          <ac:picMkLst>
            <pc:docMk/>
            <pc:sldMk cId="1188677158" sldId="308"/>
            <ac:picMk id="5" creationId="{89CA79D3-7FF4-49C5-9481-D1AC2F58D876}"/>
          </ac:picMkLst>
        </pc:picChg>
        <pc:picChg chg="add mod">
          <ac:chgData name="Marija Ros Kozarić" userId="568161e6-0038-4c4c-8275-9366b7b52a9d" providerId="ADAL" clId="{33833B27-8FFF-4806-B6CD-C3545E6324E5}" dt="2021-07-14T08:29:08.478" v="4155" actId="26606"/>
          <ac:picMkLst>
            <pc:docMk/>
            <pc:sldMk cId="1188677158" sldId="308"/>
            <ac:picMk id="7" creationId="{502C3F6B-137D-437A-A5B4-EDCD7EC6071C}"/>
          </ac:picMkLst>
        </pc:picChg>
      </pc:sldChg>
      <pc:sldChg chg="addSp modSp new mod modNotesTx">
        <pc:chgData name="Marija Ros Kozarić" userId="568161e6-0038-4c4c-8275-9366b7b52a9d" providerId="ADAL" clId="{33833B27-8FFF-4806-B6CD-C3545E6324E5}" dt="2021-07-14T08:35:13.232" v="4345" actId="1076"/>
        <pc:sldMkLst>
          <pc:docMk/>
          <pc:sldMk cId="1358840084" sldId="309"/>
        </pc:sldMkLst>
        <pc:spChg chg="mod">
          <ac:chgData name="Marija Ros Kozarić" userId="568161e6-0038-4c4c-8275-9366b7b52a9d" providerId="ADAL" clId="{33833B27-8FFF-4806-B6CD-C3545E6324E5}" dt="2021-07-14T08:35:03.138" v="4339" actId="1076"/>
          <ac:spMkLst>
            <pc:docMk/>
            <pc:sldMk cId="1358840084" sldId="309"/>
            <ac:spMk id="2" creationId="{23350DE7-F7A8-4EB9-AA6C-DE52C64BCEFE}"/>
          </ac:spMkLst>
        </pc:spChg>
        <pc:spChg chg="mod">
          <ac:chgData name="Marija Ros Kozarić" userId="568161e6-0038-4c4c-8275-9366b7b52a9d" providerId="ADAL" clId="{33833B27-8FFF-4806-B6CD-C3545E6324E5}" dt="2021-07-14T08:30:28.533" v="4169" actId="20577"/>
          <ac:spMkLst>
            <pc:docMk/>
            <pc:sldMk cId="1358840084" sldId="309"/>
            <ac:spMk id="3" creationId="{F4955E78-9C88-46AB-8E89-10B2E99FBC38}"/>
          </ac:spMkLst>
        </pc:spChg>
        <pc:picChg chg="add mod">
          <ac:chgData name="Marija Ros Kozarić" userId="568161e6-0038-4c4c-8275-9366b7b52a9d" providerId="ADAL" clId="{33833B27-8FFF-4806-B6CD-C3545E6324E5}" dt="2021-07-14T08:35:04.412" v="4340" actId="1076"/>
          <ac:picMkLst>
            <pc:docMk/>
            <pc:sldMk cId="1358840084" sldId="309"/>
            <ac:picMk id="5" creationId="{A6A4EB9D-08C7-43D8-8B0F-E77DD38CDF41}"/>
          </ac:picMkLst>
        </pc:picChg>
        <pc:picChg chg="add mod">
          <ac:chgData name="Marija Ros Kozarić" userId="568161e6-0038-4c4c-8275-9366b7b52a9d" providerId="ADAL" clId="{33833B27-8FFF-4806-B6CD-C3545E6324E5}" dt="2021-07-14T08:35:13.232" v="4345" actId="1076"/>
          <ac:picMkLst>
            <pc:docMk/>
            <pc:sldMk cId="1358840084" sldId="309"/>
            <ac:picMk id="7" creationId="{E5FAB826-52C9-4937-AA35-072474E2B7A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Udio u BDP-u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911-431A-BAE8-80F7EF0E30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911-431A-BAE8-80F7EF0E30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911-431A-BAE8-80F7EF0E305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I.sektor</c:v>
                </c:pt>
                <c:pt idx="1">
                  <c:v>II.sektor</c:v>
                </c:pt>
                <c:pt idx="2">
                  <c:v>III.sektor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1.8</c:v>
                </c:pt>
                <c:pt idx="1">
                  <c:v>19</c:v>
                </c:pt>
                <c:pt idx="2">
                  <c:v>79.8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11-431A-BAE8-80F7EF0E305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Udio zaposlenih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75-423C-A3D9-61E821C7D2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75-423C-A3D9-61E821C7D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75-423C-A3D9-61E821C7D2A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I.sektor</c:v>
                </c:pt>
                <c:pt idx="1">
                  <c:v>II.sektor</c:v>
                </c:pt>
                <c:pt idx="2">
                  <c:v>III.sektor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2.4</c:v>
                </c:pt>
                <c:pt idx="1">
                  <c:v>19.899999999999999</c:v>
                </c:pt>
                <c:pt idx="2">
                  <c:v>77.7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75-423C-A3D9-61E821C7D2A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14.7.2021.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podataka za grafikone: UN data - https://data.un.org/en/iso/fr.html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999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- https://pixabay.com/photos/marseille-port-sea-water-boats-4615791/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9822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Pixabay-https</a:t>
            </a:r>
            <a:r>
              <a:rPr lang="hr-HR" dirty="0"/>
              <a:t>://pixabay.com/</a:t>
            </a:r>
            <a:r>
              <a:rPr lang="hr-HR" dirty="0" err="1"/>
              <a:t>photos</a:t>
            </a:r>
            <a:r>
              <a:rPr lang="hr-HR" dirty="0"/>
              <a:t>/lyon-skyline-buildings-panorama-5251740/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6806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- https://pixabay.com/photos/lille-france-north-flanders-2660320/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8366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https://pixabay.com/photos/aerospace-breadcrumb-toulouse-4478250/, https://pixabay.com/photos/france-toulouse-architecture-2338325/, https://pixabay.com/photos/beluga-airbus-aircraft-cargo-2665147/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9875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https://pixabay.com/photos/bordeaux-france-building-street-3876995/ , https://pixabay.com/photos/winery-france-bordeaux-red-wine-371776/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3921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https://pixabay.com/photos/the-european-parliament-in-strasbourg-5180626/, https://pixabay.com/photos/strasbourg-france-alsace-775149/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032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hr-HR" altLang="sr-Latn-RS" dirty="0"/>
              <a:t>http://pixelizam.com/prelijepi-vinogradi-sampanje-francuska/</a:t>
            </a:r>
          </a:p>
          <a:p>
            <a:pPr>
              <a:spcBef>
                <a:spcPct val="0"/>
              </a:spcBef>
            </a:pPr>
            <a:r>
              <a:rPr lang="hr-HR" altLang="sr-Latn-RS" dirty="0"/>
              <a:t>http://www.travelchannel.com/interests/wine/articles/frances-southern-vineyards</a:t>
            </a:r>
          </a:p>
          <a:p>
            <a:pPr>
              <a:spcBef>
                <a:spcPct val="0"/>
              </a:spcBef>
            </a:pPr>
            <a:r>
              <a:rPr lang="hr-HR" altLang="sr-Latn-RS" dirty="0"/>
              <a:t>http://www.tportal.hr/lifestyle/hrana/254156/Koliko-vrsta-sireva-postoji-u-Francuskoj.html</a:t>
            </a:r>
          </a:p>
          <a:p>
            <a:pPr>
              <a:spcBef>
                <a:spcPct val="0"/>
              </a:spcBef>
            </a:pPr>
            <a:r>
              <a:rPr lang="hr-HR" altLang="sr-Latn-RS" dirty="0"/>
              <a:t>http://www.lakakuharica.com/2009/12/poznati-francuski-sirevi.html#.U7_D6pR_u7c</a:t>
            </a:r>
          </a:p>
          <a:p>
            <a:pPr>
              <a:spcBef>
                <a:spcPct val="0"/>
              </a:spcBef>
            </a:pPr>
            <a:r>
              <a:rPr lang="hr-HR" altLang="sr-Latn-RS" dirty="0"/>
              <a:t>http://punkufer.dnevnik.hr/clanak/hrana/gdje-jesti/na-kusanju-sest-vrsta-francuskih-kozjih-sireva---326779.html</a:t>
            </a:r>
          </a:p>
          <a:p>
            <a:pPr>
              <a:spcBef>
                <a:spcPct val="0"/>
              </a:spcBef>
            </a:pPr>
            <a:r>
              <a:rPr lang="hr-HR" altLang="sr-Latn-RS" dirty="0"/>
              <a:t>http://vinopedia.hr/wiki/index.php?title=Francuska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418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polja lavande - https://pixabay.com/photos/lavenders-flowers-field-farm-894919/,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336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https://pixabay.com/photos/aircraft-airbus-a380-plane-flying-703908/, https://pixabay.com/photos/auto-citroen-citro%c3%abn-forest-4580073/, https://pixabay.com/photos/bridal-car-wedding-limousine-195616/ , https://pixabay.com/photos/vln-nuerburg-ring-n%c3%bcrburgring-4919759/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254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Wikimedia</a:t>
            </a:r>
            <a:r>
              <a:rPr lang="hr-HR" dirty="0"/>
              <a:t> - https://commons.wikimedia.org/wiki/File:IMG_2935_StMalo.JPG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2820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https://pixabay.com/photos/pass-road-mountain-range-serpentine-1457344/ , https://pixabay.com/photos/man-skier-ski-skiing-snow-slopes-498473/, https://pixabay.com/photos/col-de-la-bonette-june-cyclists-1442828/, https://pixabay.com/photos/domain-lourdes-france-church-6375235/ (datum skidanja 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0601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https://pixabay.com/photos/eiffel-tower-france-landmark-map-1839974/ ,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809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Pixabay-https</a:t>
            </a:r>
            <a:r>
              <a:rPr lang="hr-HR" dirty="0"/>
              <a:t>://pixabay.com/</a:t>
            </a:r>
            <a:r>
              <a:rPr lang="hr-HR" dirty="0" err="1"/>
              <a:t>photos</a:t>
            </a:r>
            <a:r>
              <a:rPr lang="hr-HR" dirty="0"/>
              <a:t>/eiffel-tower-france-paris-landscape-975004/, https://pixabay.com/photos/building-architecture-landmark-102840/, https://pixabay.com/photos/paris-gargoyle-france-architecture-1852928/, https://pixabay.com/photos/paris-france-eiffel-tower-night-1836415/ (datum skidanja: 14.7.2021.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142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Izvori fotografija: https://upload.wikimedia.org/wikipedia/commons/3/3f/Notre_Dame_before_and_after_2019_fire.gif , https://pixabay.com/photos/sorbonne-france-university-.1868165/ (datum skidanja: 14.7.2021.)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102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Stanovništvo i gospodarstvo Francuske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BBD11C9-6271-4EA3-8CC4-43FE3ACAF214}"/>
              </a:ext>
            </a:extLst>
          </p:cNvPr>
          <p:cNvSpPr txBox="1"/>
          <p:nvPr/>
        </p:nvSpPr>
        <p:spPr>
          <a:xfrm>
            <a:off x="479394" y="1393794"/>
            <a:ext cx="416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ZAPADNA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E7F3A7B-58A7-4C06-86ED-550C67AFD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6680"/>
            <a:ext cx="10515600" cy="4671254"/>
          </a:xfrm>
        </p:spPr>
        <p:txBody>
          <a:bodyPr>
            <a:normAutofit lnSpcReduction="10000"/>
          </a:bodyPr>
          <a:lstStyle/>
          <a:p>
            <a:r>
              <a:rPr lang="hr-HR" sz="2400" dirty="0"/>
              <a:t>rudarstvo </a:t>
            </a:r>
          </a:p>
          <a:p>
            <a:pPr lvl="1"/>
            <a:r>
              <a:rPr lang="hr-HR" sz="2400" dirty="0"/>
              <a:t>ugljen i željezna ruda u starim gorjima</a:t>
            </a:r>
          </a:p>
          <a:p>
            <a:r>
              <a:rPr lang="hr-HR" sz="2400" dirty="0"/>
              <a:t>industrija</a:t>
            </a:r>
          </a:p>
          <a:p>
            <a:pPr lvl="1"/>
            <a:r>
              <a:rPr lang="hr-HR" dirty="0"/>
              <a:t>m</a:t>
            </a:r>
            <a:r>
              <a:rPr lang="hr-HR" sz="2400" dirty="0"/>
              <a:t>etaloprerađivačka</a:t>
            </a:r>
          </a:p>
          <a:p>
            <a:pPr lvl="1"/>
            <a:r>
              <a:rPr lang="hr-HR" dirty="0"/>
              <a:t>prehrambena</a:t>
            </a:r>
            <a:endParaRPr lang="hr-HR" sz="2400" dirty="0"/>
          </a:p>
          <a:p>
            <a:pPr lvl="1"/>
            <a:r>
              <a:rPr lang="hr-HR" sz="2400" dirty="0"/>
              <a:t>zrakoplovna (Airbus, </a:t>
            </a:r>
            <a:r>
              <a:rPr lang="hr-HR" sz="2400" dirty="0" err="1"/>
              <a:t>Mirage</a:t>
            </a:r>
            <a:r>
              <a:rPr lang="hr-HR" sz="2400" dirty="0"/>
              <a:t>), automobilska(Citroen, Peugeot, Renault), vlakovi (TGV)</a:t>
            </a:r>
          </a:p>
          <a:p>
            <a:pPr lvl="1"/>
            <a:r>
              <a:rPr lang="hr-HR" dirty="0"/>
              <a:t>l</a:t>
            </a:r>
            <a:r>
              <a:rPr lang="hr-HR" sz="2400" dirty="0"/>
              <a:t>uksuzna roba – parfemi, nakit, satovi, odjeća, staklo, porculan</a:t>
            </a:r>
          </a:p>
          <a:p>
            <a:pPr lvl="1"/>
            <a:r>
              <a:rPr lang="hr-HR" sz="2400" dirty="0" err="1"/>
              <a:t>plimoelektrane</a:t>
            </a:r>
            <a:r>
              <a:rPr lang="hr-HR" sz="2400" dirty="0"/>
              <a:t> – SZ obala Atlantskog oceana</a:t>
            </a:r>
          </a:p>
          <a:p>
            <a:pPr lvl="1"/>
            <a:r>
              <a:rPr lang="hr-HR" sz="2400" dirty="0"/>
              <a:t>nuklearne elektrane – </a:t>
            </a:r>
            <a:r>
              <a:rPr lang="hr-HR" dirty="0"/>
              <a:t>3/4 električne energije dobiveno iz nuklearnih elektrana</a:t>
            </a:r>
          </a:p>
          <a:p>
            <a:pPr lvl="1"/>
            <a:r>
              <a:rPr lang="hr-HR" sz="2400" dirty="0"/>
              <a:t>promet i trgovina – snažna međunarodna trgovina (u svjetskom vrhu)</a:t>
            </a:r>
          </a:p>
          <a:p>
            <a:r>
              <a:rPr lang="hr-HR" sz="2400" dirty="0"/>
              <a:t>turizam – 1. u svijetu po broju turista (100 milijuna turista godišnje)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BEF5B3C-6949-4B7F-BF39-293A5F2D2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9"/>
          <a:stretch/>
        </p:blipFill>
        <p:spPr>
          <a:xfrm>
            <a:off x="6976257" y="353061"/>
            <a:ext cx="4539615" cy="27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47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nebo, na otvorenom, transport, obično&#10;&#10;Opis je automatski generiran">
            <a:extLst>
              <a:ext uri="{FF2B5EF4-FFF2-40B4-BE49-F238E27FC236}">
                <a16:creationId xmlns:a16="http://schemas.microsoft.com/office/drawing/2014/main" id="{64E8AD0C-70AA-4102-AB3D-434C0B21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296" y="87296"/>
            <a:ext cx="4094743" cy="3275716"/>
          </a:xfrm>
          <a:prstGeom prst="rect">
            <a:avLst/>
          </a:prstGeom>
        </p:spPr>
      </p:pic>
      <p:pic>
        <p:nvPicPr>
          <p:cNvPr id="11" name="Rezervirano mjesto sadržaja 10" descr="Slika na kojoj se prikazuje nebo, na otvorenom, obično, zrakoplov&#10;&#10;Opis je automatski generiran">
            <a:extLst>
              <a:ext uri="{FF2B5EF4-FFF2-40B4-BE49-F238E27FC236}">
                <a16:creationId xmlns:a16="http://schemas.microsoft.com/office/drawing/2014/main" id="{EDAE3BDB-0037-4CAA-ACCD-2D23099D2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64674" y="114202"/>
            <a:ext cx="3937939" cy="3058998"/>
          </a:xfrm>
        </p:spPr>
      </p:pic>
      <p:pic>
        <p:nvPicPr>
          <p:cNvPr id="13" name="Slika 12" descr="Slika na kojoj se prikazuje biljka, stablo&#10;&#10;Opis je automatski generiran">
            <a:extLst>
              <a:ext uri="{FF2B5EF4-FFF2-40B4-BE49-F238E27FC236}">
                <a16:creationId xmlns:a16="http://schemas.microsoft.com/office/drawing/2014/main" id="{FD3CB170-706F-4759-94B1-FF9F5150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63" y="3553209"/>
            <a:ext cx="4591483" cy="2962941"/>
          </a:xfrm>
          <a:prstGeom prst="rect">
            <a:avLst/>
          </a:prstGeom>
        </p:spPr>
      </p:pic>
      <p:pic>
        <p:nvPicPr>
          <p:cNvPr id="15" name="Slika 14" descr="Slika na kojoj se prikazuje automobil, trava, na otvorenom, crveno&#10;&#10;Opis je automatski generiran">
            <a:extLst>
              <a:ext uri="{FF2B5EF4-FFF2-40B4-BE49-F238E27FC236}">
                <a16:creationId xmlns:a16="http://schemas.microsoft.com/office/drawing/2014/main" id="{A2D15484-0C6C-4047-8760-CF57FE184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429" y="3552825"/>
            <a:ext cx="4444413" cy="2962942"/>
          </a:xfrm>
          <a:prstGeom prst="rect">
            <a:avLst/>
          </a:prstGeom>
        </p:spPr>
      </p:pic>
      <p:pic>
        <p:nvPicPr>
          <p:cNvPr id="17" name="Slika 16" descr="Slika na kojoj se prikazuje tekst, cesta, automobil, put&#10;&#10;Opis je automatski generiran">
            <a:extLst>
              <a:ext uri="{FF2B5EF4-FFF2-40B4-BE49-F238E27FC236}">
                <a16:creationId xmlns:a16="http://schemas.microsoft.com/office/drawing/2014/main" id="{D9DFBCF0-BD30-4A86-8809-2495145B4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069" y="301658"/>
            <a:ext cx="4533610" cy="3003517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26B07ED8-787F-4E07-9A73-82CF6BB7B0CC}"/>
              </a:ext>
            </a:extLst>
          </p:cNvPr>
          <p:cNvSpPr txBox="1"/>
          <p:nvPr/>
        </p:nvSpPr>
        <p:spPr>
          <a:xfrm>
            <a:off x="10020693" y="3676454"/>
            <a:ext cx="1923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Imenujte što vidite na fotografijama. </a:t>
            </a:r>
          </a:p>
        </p:txBody>
      </p:sp>
    </p:spTree>
    <p:extLst>
      <p:ext uri="{BB962C8B-B14F-4D97-AF65-F5344CB8AC3E}">
        <p14:creationId xmlns:p14="http://schemas.microsoft.com/office/powerpoint/2010/main" val="428512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planina, voda, priroda, na otvorenom&#10;&#10;Opis je automatski generiran">
            <a:extLst>
              <a:ext uri="{FF2B5EF4-FFF2-40B4-BE49-F238E27FC236}">
                <a16:creationId xmlns:a16="http://schemas.microsoft.com/office/drawing/2014/main" id="{9877E1B8-ACB2-4823-A278-E2626B70D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4286" y="1069976"/>
            <a:ext cx="7080250" cy="5310188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2A37897-2932-494E-A711-713585E388BC}"/>
              </a:ext>
            </a:extLst>
          </p:cNvPr>
          <p:cNvSpPr txBox="1"/>
          <p:nvPr/>
        </p:nvSpPr>
        <p:spPr>
          <a:xfrm>
            <a:off x="245097" y="1564849"/>
            <a:ext cx="3525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/>
              <a:t>Plimoelektrana</a:t>
            </a:r>
            <a:r>
              <a:rPr lang="hr-HR" sz="2400" dirty="0"/>
              <a:t> u gradiću St. Malo na rijeci Rance.</a:t>
            </a:r>
          </a:p>
          <a:p>
            <a:endParaRPr lang="hr-HR" sz="2400" dirty="0"/>
          </a:p>
          <a:p>
            <a:r>
              <a:rPr lang="hr-HR" sz="2400" i="1" dirty="0"/>
              <a:t>Istražite: Kada je izgrađena? U čemu je njezino značenje?</a:t>
            </a:r>
          </a:p>
        </p:txBody>
      </p:sp>
    </p:spTree>
    <p:extLst>
      <p:ext uri="{BB962C8B-B14F-4D97-AF65-F5344CB8AC3E}">
        <p14:creationId xmlns:p14="http://schemas.microsoft.com/office/powerpoint/2010/main" val="372495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08016A3-8A78-4822-AC65-452A6C169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281" y="1156794"/>
            <a:ext cx="9248128" cy="432765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C9C0633-837E-4BDF-AD76-1B38C5EBA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250" y="1178004"/>
            <a:ext cx="2230962" cy="54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6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snijeg, na otvorenom, skijanje, nagib&#10;&#10;Opis je automatski generiran">
            <a:extLst>
              <a:ext uri="{FF2B5EF4-FFF2-40B4-BE49-F238E27FC236}">
                <a16:creationId xmlns:a16="http://schemas.microsoft.com/office/drawing/2014/main" id="{98FDACCB-9C86-4829-943D-D826098AD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104" y="12528"/>
            <a:ext cx="4172323" cy="2803280"/>
          </a:xfrm>
          <a:prstGeom prst="rect">
            <a:avLst/>
          </a:prstGeom>
        </p:spPr>
      </p:pic>
      <p:pic>
        <p:nvPicPr>
          <p:cNvPr id="11" name="Rezervirano mjesto sadržaja 10" descr="Slika na kojoj se prikazuje na otvorenom, priroda, skakanje, planina&#10;&#10;Opis je automatski generiran">
            <a:extLst>
              <a:ext uri="{FF2B5EF4-FFF2-40B4-BE49-F238E27FC236}">
                <a16:creationId xmlns:a16="http://schemas.microsoft.com/office/drawing/2014/main" id="{5A2A32D8-2964-4279-A5E7-388685790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3516" y="315986"/>
            <a:ext cx="4172323" cy="2803280"/>
          </a:xfr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1A468CC7-46BE-4ADC-AD8D-B90506B3F8B9}"/>
              </a:ext>
            </a:extLst>
          </p:cNvPr>
          <p:cNvSpPr txBox="1"/>
          <p:nvPr/>
        </p:nvSpPr>
        <p:spPr>
          <a:xfrm>
            <a:off x="6868419" y="2413539"/>
            <a:ext cx="169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Turizam Alpa</a:t>
            </a:r>
          </a:p>
        </p:txBody>
      </p:sp>
      <p:pic>
        <p:nvPicPr>
          <p:cNvPr id="14" name="Slika 13" descr="Slika na kojoj se prikazuje na otvorenom, nebo, priroda, voda&#10;&#10;Opis je automatski generiran">
            <a:extLst>
              <a:ext uri="{FF2B5EF4-FFF2-40B4-BE49-F238E27FC236}">
                <a16:creationId xmlns:a16="http://schemas.microsoft.com/office/drawing/2014/main" id="{09D1E21D-35F7-486C-BD56-EA445512C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83" y="3429000"/>
            <a:ext cx="4707188" cy="3138125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5C86D08C-5E94-42F5-94BE-3F0A8B49A51C}"/>
              </a:ext>
            </a:extLst>
          </p:cNvPr>
          <p:cNvSpPr txBox="1"/>
          <p:nvPr/>
        </p:nvSpPr>
        <p:spPr>
          <a:xfrm>
            <a:off x="126083" y="6524762"/>
            <a:ext cx="331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Nica- Azurna obala</a:t>
            </a:r>
          </a:p>
        </p:txBody>
      </p:sp>
      <p:pic>
        <p:nvPicPr>
          <p:cNvPr id="17" name="Slika 16" descr="Slika na kojoj se prikazuje stablo, na otvorenom, biljka&#10;&#10;Opis je automatski generiran">
            <a:extLst>
              <a:ext uri="{FF2B5EF4-FFF2-40B4-BE49-F238E27FC236}">
                <a16:creationId xmlns:a16="http://schemas.microsoft.com/office/drawing/2014/main" id="{350A0930-CAF0-4AE5-A0F0-1B688FF0F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766" y="3119266"/>
            <a:ext cx="4091861" cy="2989710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E2937470-1A8C-4AC5-B90E-E2F6D4698725}"/>
              </a:ext>
            </a:extLst>
          </p:cNvPr>
          <p:cNvSpPr txBox="1"/>
          <p:nvPr/>
        </p:nvSpPr>
        <p:spPr>
          <a:xfrm>
            <a:off x="5006625" y="6043102"/>
            <a:ext cx="372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Lourdes – hodočasničko središte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8E9B2C69-8615-4902-BB6B-0D1FB7F0E7C5}"/>
              </a:ext>
            </a:extLst>
          </p:cNvPr>
          <p:cNvSpPr txBox="1"/>
          <p:nvPr/>
        </p:nvSpPr>
        <p:spPr>
          <a:xfrm>
            <a:off x="9144627" y="1263192"/>
            <a:ext cx="2832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Koja od turističkih destinacija vam se najviše sviđa? Zašto? </a:t>
            </a:r>
          </a:p>
        </p:txBody>
      </p:sp>
    </p:spTree>
    <p:extLst>
      <p:ext uri="{BB962C8B-B14F-4D97-AF65-F5344CB8AC3E}">
        <p14:creationId xmlns:p14="http://schemas.microsoft.com/office/powerpoint/2010/main" val="3490692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7DDEBA1-4C97-4D79-AE50-4EE2E6558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Pariška zavala - središnji, čvorišni, najnaseljeniji i gospodarski najrazvijeniji dio Francuske</a:t>
            </a:r>
          </a:p>
          <a:p>
            <a:r>
              <a:rPr lang="hr-HR" sz="2400" dirty="0"/>
              <a:t>u središtu je glavni grad Francuske - Pariz - političko, kulturno, gospodarsko, prometno i turističko središte države</a:t>
            </a:r>
          </a:p>
          <a:p>
            <a:r>
              <a:rPr lang="hr-HR" sz="2400" dirty="0"/>
              <a:t>aglomeracija - 11 milijuna stanovnika, grad &gt; 2mil. Stanovnika</a:t>
            </a:r>
          </a:p>
          <a:p>
            <a:r>
              <a:rPr lang="hr-HR" sz="2400" dirty="0"/>
              <a:t>1/3 državnog dohotka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Objasnite rečenicu iz naslova!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8E117B2-3091-4432-84E4-FB76778A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Paris, </a:t>
            </a:r>
            <a:r>
              <a:rPr lang="hr-HR" dirty="0" err="1"/>
              <a:t>c´est</a:t>
            </a:r>
            <a:r>
              <a:rPr lang="hr-HR" dirty="0"/>
              <a:t> la France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C3B1078-2B06-47EF-A7D8-F062DA544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428" y="221382"/>
            <a:ext cx="3548372" cy="23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8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0F26B266-1EEA-4C37-98D1-B0903BEBB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6335" y="0"/>
            <a:ext cx="4965521" cy="3305175"/>
          </a:xfrm>
        </p:spPr>
      </p:pic>
      <p:pic>
        <p:nvPicPr>
          <p:cNvPr id="11" name="Slika 10" descr="Slika na kojoj se prikazuje na otvorenom, nebo, toranj, oblaci&#10;&#10;Opis je automatski generiran">
            <a:extLst>
              <a:ext uri="{FF2B5EF4-FFF2-40B4-BE49-F238E27FC236}">
                <a16:creationId xmlns:a16="http://schemas.microsoft.com/office/drawing/2014/main" id="{C35BC073-E5BB-4442-9C91-AD96A18E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163" y="-1"/>
            <a:ext cx="4617355" cy="3305175"/>
          </a:xfrm>
          <a:prstGeom prst="rect">
            <a:avLst/>
          </a:prstGeom>
        </p:spPr>
      </p:pic>
      <p:pic>
        <p:nvPicPr>
          <p:cNvPr id="13" name="Slika 12" descr="Slika na kojoj se prikazuje nebo, na otvorenom&#10;&#10;Opis je automatski generiran">
            <a:extLst>
              <a:ext uri="{FF2B5EF4-FFF2-40B4-BE49-F238E27FC236}">
                <a16:creationId xmlns:a16="http://schemas.microsoft.com/office/drawing/2014/main" id="{CA549FDE-A29D-46ED-8F68-87ED8122A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335" y="3305174"/>
            <a:ext cx="9703324" cy="3429000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B119D970-A38D-4403-BA6B-FFC021CD15B3}"/>
              </a:ext>
            </a:extLst>
          </p:cNvPr>
          <p:cNvSpPr txBox="1"/>
          <p:nvPr/>
        </p:nvSpPr>
        <p:spPr>
          <a:xfrm>
            <a:off x="169682" y="1385740"/>
            <a:ext cx="109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Muzej Louvre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61241D66-19EF-4735-B6E9-2A2850673CD8}"/>
              </a:ext>
            </a:extLst>
          </p:cNvPr>
          <p:cNvSpPr txBox="1"/>
          <p:nvPr/>
        </p:nvSpPr>
        <p:spPr>
          <a:xfrm>
            <a:off x="10950435" y="1147415"/>
            <a:ext cx="118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Eiffelov toranj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6371E3A5-D58F-4B71-AF2B-304374990BD8}"/>
              </a:ext>
            </a:extLst>
          </p:cNvPr>
          <p:cNvSpPr txBox="1"/>
          <p:nvPr/>
        </p:nvSpPr>
        <p:spPr>
          <a:xfrm>
            <a:off x="10734245" y="4373342"/>
            <a:ext cx="128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Panorama Pariza</a:t>
            </a:r>
          </a:p>
        </p:txBody>
      </p:sp>
    </p:spTree>
    <p:extLst>
      <p:ext uri="{BB962C8B-B14F-4D97-AF65-F5344CB8AC3E}">
        <p14:creationId xmlns:p14="http://schemas.microsoft.com/office/powerpoint/2010/main" val="1319866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nebo, na otvorenom, zgrada, crkva&#10;&#10;Opis je automatski generiran">
            <a:extLst>
              <a:ext uri="{FF2B5EF4-FFF2-40B4-BE49-F238E27FC236}">
                <a16:creationId xmlns:a16="http://schemas.microsoft.com/office/drawing/2014/main" id="{74AF5B3A-9266-47E4-AA50-E21030B79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750" y="0"/>
            <a:ext cx="5452196" cy="4089147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775C96C-5889-46B0-A187-9FCE1690EC92}"/>
              </a:ext>
            </a:extLst>
          </p:cNvPr>
          <p:cNvSpPr txBox="1"/>
          <p:nvPr/>
        </p:nvSpPr>
        <p:spPr>
          <a:xfrm>
            <a:off x="5738946" y="1008885"/>
            <a:ext cx="48830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Jedna od znamenitosti Pariza, gotička crkva Notre Dame.</a:t>
            </a:r>
          </a:p>
          <a:p>
            <a:endParaRPr lang="hr-HR" sz="2000" dirty="0"/>
          </a:p>
          <a:p>
            <a:r>
              <a:rPr lang="hr-HR" sz="2000" i="1" dirty="0"/>
              <a:t>Istražite: Što se dogodilo s crkvom 15.4.2019.?</a:t>
            </a:r>
          </a:p>
          <a:p>
            <a:endParaRPr lang="hr-HR" sz="2400" i="1" dirty="0"/>
          </a:p>
          <a:p>
            <a:endParaRPr lang="hr-HR" sz="2400" i="1" dirty="0"/>
          </a:p>
          <a:p>
            <a:endParaRPr lang="hr-HR" sz="2400" i="1" dirty="0"/>
          </a:p>
          <a:p>
            <a:endParaRPr lang="hr-HR" sz="2400" i="1" dirty="0"/>
          </a:p>
        </p:txBody>
      </p:sp>
      <p:pic>
        <p:nvPicPr>
          <p:cNvPr id="8" name="Slika 7" descr="Slika na kojoj se prikazuje zgrada, na otvorenom, staro, visoko&#10;&#10;Opis je automatski generiran">
            <a:extLst>
              <a:ext uri="{FF2B5EF4-FFF2-40B4-BE49-F238E27FC236}">
                <a16:creationId xmlns:a16="http://schemas.microsoft.com/office/drawing/2014/main" id="{1AF971D0-71CB-44E5-A883-56AF610F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095" y="2834012"/>
            <a:ext cx="5852160" cy="390144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D3114B4C-ACA8-440A-BFC7-65797E1FAEED}"/>
              </a:ext>
            </a:extLst>
          </p:cNvPr>
          <p:cNvSpPr txBox="1"/>
          <p:nvPr/>
        </p:nvSpPr>
        <p:spPr>
          <a:xfrm>
            <a:off x="2683497" y="5495827"/>
            <a:ext cx="3412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Sveučilište </a:t>
            </a:r>
            <a:r>
              <a:rPr lang="hr-HR" sz="2000" dirty="0" err="1"/>
              <a:t>Sarbonne</a:t>
            </a:r>
            <a:endParaRPr lang="hr-HR" sz="2000" dirty="0"/>
          </a:p>
          <a:p>
            <a:endParaRPr lang="hr-HR" sz="2000" dirty="0"/>
          </a:p>
          <a:p>
            <a:r>
              <a:rPr lang="hr-HR" sz="2000" i="1" dirty="0"/>
              <a:t>Istražite: Po čemu je poznato sveučilište? </a:t>
            </a:r>
          </a:p>
        </p:txBody>
      </p:sp>
    </p:spTree>
    <p:extLst>
      <p:ext uri="{BB962C8B-B14F-4D97-AF65-F5344CB8AC3E}">
        <p14:creationId xmlns:p14="http://schemas.microsoft.com/office/powerpoint/2010/main" val="3412485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532FAE6-0714-4976-83BF-B6EC1FEC2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planski razvoj gradova kao protuteža Parizu</a:t>
            </a:r>
          </a:p>
          <a:p>
            <a:r>
              <a:rPr lang="hr-HR" sz="2400" dirty="0"/>
              <a:t>Bordeaux, </a:t>
            </a:r>
            <a:r>
              <a:rPr lang="hr-HR" sz="2400" dirty="0" err="1"/>
              <a:t>Lille</a:t>
            </a:r>
            <a:r>
              <a:rPr lang="hr-HR" sz="2400" dirty="0"/>
              <a:t>, Lyon, Marseille, Nancy, Nantes, Strasbourg i Toulouse</a:t>
            </a:r>
          </a:p>
          <a:p>
            <a:pPr marL="0" indent="0">
              <a:buNone/>
            </a:pPr>
            <a:r>
              <a:rPr lang="hr-HR" sz="2400" i="1" dirty="0"/>
              <a:t>(Pronađite ih na geografskoj karti!)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4BCF3E5-8E42-4EB6-8657-A74A8540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Decentralizacija</a:t>
            </a:r>
          </a:p>
        </p:txBody>
      </p:sp>
    </p:spTree>
    <p:extLst>
      <p:ext uri="{BB962C8B-B14F-4D97-AF65-F5344CB8AC3E}">
        <p14:creationId xmlns:p14="http://schemas.microsoft.com/office/powerpoint/2010/main" val="563517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B12EFBA-2606-47AA-8DCC-60C21E0BF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/>
              <a:t>vodeća francuska luka </a:t>
            </a:r>
          </a:p>
          <a:p>
            <a:r>
              <a:rPr lang="hr-HR" sz="2400" dirty="0"/>
              <a:t>petrokemijska industrija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147FA51-5007-4254-958C-F63EF40A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Marseille</a:t>
            </a:r>
          </a:p>
        </p:txBody>
      </p:sp>
      <p:pic>
        <p:nvPicPr>
          <p:cNvPr id="5" name="Slika 4" descr="Slika na kojoj se prikazuje voda, na otvorenom, zgrada, nebo&#10;&#10;Opis je automatski generiran">
            <a:extLst>
              <a:ext uri="{FF2B5EF4-FFF2-40B4-BE49-F238E27FC236}">
                <a16:creationId xmlns:a16="http://schemas.microsoft.com/office/drawing/2014/main" id="{72BA3BD7-8586-4E10-BA20-CBB89AF2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268" y="1913021"/>
            <a:ext cx="6474194" cy="43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86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6100CDD-A49E-42EE-A76F-8EA9C7D5D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opisati obilježja stanovništva Francuske te uočiti multikulturalnost.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povezati prirodnu osnovu s razvojem gospodarstva.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prepoznati važnost Pariza kao glavnog grada Francuske.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opisati proces decentralizacije.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C07F6E7-D0AE-45EF-8A69-169B64C8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3625827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787365C-AAE8-4405-B5D5-9FF7E0EBE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3974432" cy="3304640"/>
          </a:xfrm>
        </p:spPr>
        <p:txBody>
          <a:bodyPr>
            <a:normAutofit/>
          </a:bodyPr>
          <a:lstStyle/>
          <a:p>
            <a:r>
              <a:rPr lang="hr-HR" sz="2400" dirty="0"/>
              <a:t>na ušću </a:t>
            </a:r>
            <a:r>
              <a:rPr lang="hr-HR" sz="2400" dirty="0" err="1"/>
              <a:t>Saone</a:t>
            </a:r>
            <a:r>
              <a:rPr lang="hr-HR" sz="2400" dirty="0"/>
              <a:t> u </a:t>
            </a:r>
            <a:r>
              <a:rPr lang="hr-HR" sz="2400" dirty="0" err="1"/>
              <a:t>Rhonu</a:t>
            </a:r>
            <a:r>
              <a:rPr lang="hr-HR" sz="2400" dirty="0"/>
              <a:t>, najveća aglomeracija nakon Pariza, važno prometno čvorište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568CE28-CF5D-4D41-AC79-A340A177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Lyon</a:t>
            </a:r>
          </a:p>
        </p:txBody>
      </p:sp>
      <p:pic>
        <p:nvPicPr>
          <p:cNvPr id="5" name="Slika 4" descr="Slika na kojoj se prikazuje zgrada, na otvorenom, grad, pozadina&#10;&#10;Opis je automatski generiran">
            <a:extLst>
              <a:ext uri="{FF2B5EF4-FFF2-40B4-BE49-F238E27FC236}">
                <a16:creationId xmlns:a16="http://schemas.microsoft.com/office/drawing/2014/main" id="{89F2F853-E3A9-46C4-B673-6EEB0D91B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182" y="1808703"/>
            <a:ext cx="5852160" cy="457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71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42F61FD-1F03-47BD-8A3B-544804E03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3007936" cy="3304640"/>
          </a:xfrm>
        </p:spPr>
        <p:txBody>
          <a:bodyPr>
            <a:normAutofit/>
          </a:bodyPr>
          <a:lstStyle/>
          <a:p>
            <a:r>
              <a:rPr lang="hr-HR" sz="2400"/>
              <a:t>gospodarsko središte sjevera Francuske i sveučilišni grad</a:t>
            </a:r>
            <a:endParaRPr lang="hr-HR" sz="24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EBE75F8-5402-4BA0-832D-9FE81ABF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Lille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D9D8EE2-67B8-40AA-9FE5-BB100931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757" y="1323474"/>
            <a:ext cx="6499132" cy="48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37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9CF64C0-C068-4321-B222-C3E60D8F8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3073924" cy="3304640"/>
          </a:xfrm>
        </p:spPr>
        <p:txBody>
          <a:bodyPr>
            <a:normAutofit/>
          </a:bodyPr>
          <a:lstStyle/>
          <a:p>
            <a:r>
              <a:rPr lang="hr-HR" sz="2400" dirty="0"/>
              <a:t>na JZ Francuske – aeronautička industrija, svemirska industrija, visoka tehnologija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3A1D23D-EAE2-478F-A3BE-7C69E4336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Toulouse</a:t>
            </a:r>
          </a:p>
        </p:txBody>
      </p:sp>
      <p:pic>
        <p:nvPicPr>
          <p:cNvPr id="5" name="Slika 4" descr="Slika na kojoj se prikazuje nebo, na otvorenom, transport, raketa&#10;&#10;Opis je automatski generiran">
            <a:extLst>
              <a:ext uri="{FF2B5EF4-FFF2-40B4-BE49-F238E27FC236}">
                <a16:creationId xmlns:a16="http://schemas.microsoft.com/office/drawing/2014/main" id="{85EEA2AA-3B10-4687-9C7A-BBC5E2912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506" y="1859162"/>
            <a:ext cx="2423451" cy="323126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9CE9272-A525-441E-AF17-503B255C4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124" y="0"/>
            <a:ext cx="5852160" cy="3901440"/>
          </a:xfrm>
          <a:prstGeom prst="rect">
            <a:avLst/>
          </a:prstGeom>
        </p:spPr>
      </p:pic>
      <p:pic>
        <p:nvPicPr>
          <p:cNvPr id="9" name="Slika 8" descr="Slika na kojoj se prikazuje na otvorenom, zrakoplov, nebo, transport&#10;&#10;Opis je automatski generiran">
            <a:extLst>
              <a:ext uri="{FF2B5EF4-FFF2-40B4-BE49-F238E27FC236}">
                <a16:creationId xmlns:a16="http://schemas.microsoft.com/office/drawing/2014/main" id="{5AE2D92E-E2A2-427C-8C25-FD50DF22B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021" y="3901440"/>
            <a:ext cx="4939621" cy="22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86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E9B610F6-CCFB-40DF-A062-734244B7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5916" y="685349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Bordeaux</a:t>
            </a: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63F1A99-8DDE-40B8-90B0-E986C11F9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94811" y="1733945"/>
            <a:ext cx="10210800" cy="5284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 err="1"/>
              <a:t>staro</a:t>
            </a:r>
            <a:r>
              <a:rPr lang="en-US" sz="2400" dirty="0"/>
              <a:t> </a:t>
            </a:r>
            <a:r>
              <a:rPr lang="en-US" sz="2400" dirty="0" err="1"/>
              <a:t>vinogradarsko</a:t>
            </a:r>
            <a:r>
              <a:rPr lang="en-US" sz="2400" dirty="0"/>
              <a:t> </a:t>
            </a:r>
            <a:r>
              <a:rPr lang="en-US" sz="2400" dirty="0" err="1"/>
              <a:t>središte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554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zgrada, na otvorenom, put, ulica&#10;&#10;Opis je automatski generiran">
            <a:extLst>
              <a:ext uri="{FF2B5EF4-FFF2-40B4-BE49-F238E27FC236}">
                <a16:creationId xmlns:a16="http://schemas.microsoft.com/office/drawing/2014/main" id="{502C3F6B-137D-437A-A5B4-EDCD7EC6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56" y="2742397"/>
            <a:ext cx="4389120" cy="3291840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posuda, bačva, drveni, drvena&#10;&#10;Opis je automatski generiran">
            <a:extLst>
              <a:ext uri="{FF2B5EF4-FFF2-40B4-BE49-F238E27FC236}">
                <a16:creationId xmlns:a16="http://schemas.microsoft.com/office/drawing/2014/main" id="{89CA79D3-7FF4-49C5-9481-D1AC2F58D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86" y="2744731"/>
            <a:ext cx="4931595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7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23350DE7-F7A8-4EB9-AA6C-DE52C64BC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05" y="2626110"/>
            <a:ext cx="3083351" cy="3304640"/>
          </a:xfrm>
        </p:spPr>
        <p:txBody>
          <a:bodyPr>
            <a:normAutofit/>
          </a:bodyPr>
          <a:lstStyle/>
          <a:p>
            <a:r>
              <a:rPr lang="hr-HR" sz="2400" dirty="0"/>
              <a:t>sjedište Vijeća Europe, Europskog suda za ljudska prava i Europskog parlamenta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4955E78-9C88-46AB-8E89-10B2E99FB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Strasbourg</a:t>
            </a:r>
          </a:p>
        </p:txBody>
      </p:sp>
      <p:pic>
        <p:nvPicPr>
          <p:cNvPr id="5" name="Slika 4" descr="Slika na kojoj se prikazuje voda, na otvorenom, nebo, čamac&#10;&#10;Opis je automatski generiran">
            <a:extLst>
              <a:ext uri="{FF2B5EF4-FFF2-40B4-BE49-F238E27FC236}">
                <a16:creationId xmlns:a16="http://schemas.microsoft.com/office/drawing/2014/main" id="{A6A4EB9D-08C7-43D8-8B0F-E77DD38CD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230" y="4186989"/>
            <a:ext cx="8797359" cy="2565786"/>
          </a:xfrm>
          <a:prstGeom prst="rect">
            <a:avLst/>
          </a:prstGeom>
        </p:spPr>
      </p:pic>
      <p:pic>
        <p:nvPicPr>
          <p:cNvPr id="7" name="Slika 6" descr="Slika na kojoj se prikazuje voda, nebo, rijeka&#10;&#10;Opis je automatski generiran">
            <a:extLst>
              <a:ext uri="{FF2B5EF4-FFF2-40B4-BE49-F238E27FC236}">
                <a16:creationId xmlns:a16="http://schemas.microsoft.com/office/drawing/2014/main" id="{E5FAB826-52C9-4937-AA35-072474E2B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916" y="469230"/>
            <a:ext cx="4828673" cy="36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0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140-143.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364977"/>
              </p:ext>
            </p:extLst>
          </p:nvPr>
        </p:nvGraphicFramePr>
        <p:xfrm>
          <a:off x="4866153" y="953817"/>
          <a:ext cx="6960092" cy="48908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4826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543422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1403841">
                <a:tc>
                  <a:txBody>
                    <a:bodyPr/>
                    <a:lstStyle/>
                    <a:p>
                      <a:r>
                        <a:rPr lang="hr-HR" sz="1400" dirty="0"/>
                        <a:t>Opisati obilježja stanovništva Francuske te uočiti multikulturalnost.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086845">
                <a:tc>
                  <a:txBody>
                    <a:bodyPr/>
                    <a:lstStyle/>
                    <a:p>
                      <a:r>
                        <a:rPr lang="hr-HR" sz="1400" dirty="0"/>
                        <a:t>Povezati prirodnu osnovu s razvojem gospodarstva.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1086845">
                <a:tc>
                  <a:txBody>
                    <a:bodyPr/>
                    <a:lstStyle/>
                    <a:p>
                      <a:r>
                        <a:rPr lang="hr-HR" sz="1400" dirty="0"/>
                        <a:t>Prepoznati važnost Pariza kao glavnog grada Francuske.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46102"/>
                  </a:ext>
                </a:extLst>
              </a:tr>
              <a:tr h="769848">
                <a:tc>
                  <a:txBody>
                    <a:bodyPr/>
                    <a:lstStyle/>
                    <a:p>
                      <a:r>
                        <a:rPr lang="hr-HR" sz="1400" dirty="0"/>
                        <a:t>Opisati proces decentralizacije.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160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2161B9C-2DCD-415B-A873-B0591C851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Uvod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3C0DEC-D3D6-4C1C-8B78-F2C667CFF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33" y="2285454"/>
            <a:ext cx="3505494" cy="378541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hr-HR" sz="2400" dirty="0"/>
              <a:t>Pogledajte fotografiju i razmislite. Koje asocijacije u vama budi riječ </a:t>
            </a:r>
            <a:r>
              <a:rPr lang="hr-HR" sz="2400" i="1" dirty="0"/>
              <a:t>Francuska. </a:t>
            </a:r>
          </a:p>
          <a:p>
            <a:pPr marL="0" indent="0">
              <a:buNone/>
            </a:pPr>
            <a:r>
              <a:rPr lang="hr-HR" sz="2400" dirty="0"/>
              <a:t>Pročitajte tekst u uvodu nastavne jedinice na str. 184. </a:t>
            </a:r>
          </a:p>
          <a:p>
            <a:pPr marL="0" indent="0">
              <a:buNone/>
            </a:pPr>
            <a:r>
              <a:rPr lang="hr-HR" sz="2400" dirty="0"/>
              <a:t>Što nam fotografija govori o stanovništvu Francuske?</a:t>
            </a:r>
          </a:p>
          <a:p>
            <a:pPr marL="0" indent="0">
              <a:buNone/>
            </a:pPr>
            <a:r>
              <a:rPr lang="hr-HR" sz="2400" dirty="0"/>
              <a:t>Što je dovelo do heterogene etničke strukture u Francuskoj?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BC108C1-164A-4CED-BEFB-9C3C52CA0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2155793"/>
            <a:ext cx="6019331" cy="25431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14239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F36A54DA-0025-4281-9F94-25350BF69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građanska i nacionalna država</a:t>
            </a:r>
          </a:p>
          <a:p>
            <a:r>
              <a:rPr lang="hr-HR" dirty="0"/>
              <a:t>oko 66 milijuna stanovnika </a:t>
            </a:r>
          </a:p>
          <a:p>
            <a:r>
              <a:rPr lang="hr-HR" dirty="0"/>
              <a:t>površinom najveća u Europskoj uniji </a:t>
            </a:r>
          </a:p>
          <a:p>
            <a:r>
              <a:rPr lang="hr-HR" dirty="0"/>
              <a:t>nizak prirodni porast, ali velika stopa useljavanja         spori porast stanovništva te pomlađivanje</a:t>
            </a:r>
          </a:p>
          <a:p>
            <a:r>
              <a:rPr lang="hr-HR" dirty="0"/>
              <a:t>mnogo Francuza je iz bivših kolonija – </a:t>
            </a:r>
            <a:r>
              <a:rPr lang="hr-HR" i="1" dirty="0"/>
              <a:t>Istražite koje su države bivše kolonije Francuske.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1AB6C00-9979-4F86-BC30-8A7CCA2B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Stanovništvo</a:t>
            </a:r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893D1096-BBA5-4D77-9081-F09C438B9367}"/>
              </a:ext>
            </a:extLst>
          </p:cNvPr>
          <p:cNvCxnSpPr/>
          <p:nvPr/>
        </p:nvCxnSpPr>
        <p:spPr>
          <a:xfrm>
            <a:off x="8052047" y="4811090"/>
            <a:ext cx="5415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32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57E5B9C-5B78-4826-B969-8A60C87A0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04" y="2329432"/>
            <a:ext cx="10515600" cy="3304640"/>
          </a:xfrm>
        </p:spPr>
        <p:txBody>
          <a:bodyPr/>
          <a:lstStyle/>
          <a:p>
            <a:r>
              <a:rPr lang="hr-HR" sz="2800" dirty="0"/>
              <a:t>francuski jezik – jedan od svjetskih jezika</a:t>
            </a:r>
          </a:p>
          <a:p>
            <a:pPr lvl="1"/>
            <a:r>
              <a:rPr lang="hr-HR" dirty="0"/>
              <a:t>veliki broj dijalekata i drugih jezika</a:t>
            </a:r>
          </a:p>
          <a:p>
            <a:pPr lvl="2"/>
            <a:r>
              <a:rPr lang="hr-HR" sz="2800" dirty="0"/>
              <a:t>keltski bretonski, njemački uz Rajnu, talijanski na Korzici</a:t>
            </a:r>
          </a:p>
          <a:p>
            <a:pPr lvl="2"/>
            <a:r>
              <a:rPr lang="hr-HR" sz="2800" dirty="0"/>
              <a:t>baskijski i katalonski na granici sa Španjolskom</a:t>
            </a:r>
          </a:p>
          <a:p>
            <a:pPr lvl="2"/>
            <a:r>
              <a:rPr lang="hr-HR" sz="2800" dirty="0"/>
              <a:t>provansalski na jugu Francuske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EEAAADE-6771-4197-9AF3-871CD1FD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530" y="3637742"/>
            <a:ext cx="29908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5302A55-672C-47E4-A3FD-F9C749ACB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868525"/>
            <a:ext cx="10515600" cy="3304640"/>
          </a:xfrm>
        </p:spPr>
        <p:txBody>
          <a:bodyPr/>
          <a:lstStyle/>
          <a:p>
            <a:r>
              <a:rPr lang="hr-HR" dirty="0"/>
              <a:t>m</a:t>
            </a:r>
            <a:r>
              <a:rPr lang="hr-HR" sz="2800" dirty="0"/>
              <a:t>eđu tri gospodarski najsnažnije država Europe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6B93C5B-BD4D-4A91-9DB8-FCD2473D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79" y="1205388"/>
            <a:ext cx="10515600" cy="770868"/>
          </a:xfrm>
        </p:spPr>
        <p:txBody>
          <a:bodyPr/>
          <a:lstStyle/>
          <a:p>
            <a:r>
              <a:rPr lang="hr-HR" dirty="0"/>
              <a:t>Raznoliko i razvijeno gospodarstvo</a:t>
            </a:r>
          </a:p>
        </p:txBody>
      </p:sp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62A99241-259C-4805-8B9E-19E163575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117871"/>
              </p:ext>
            </p:extLst>
          </p:nvPr>
        </p:nvGraphicFramePr>
        <p:xfrm>
          <a:off x="381001" y="2282379"/>
          <a:ext cx="4572000" cy="259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kon 6">
            <a:extLst>
              <a:ext uri="{FF2B5EF4-FFF2-40B4-BE49-F238E27FC236}">
                <a16:creationId xmlns:a16="http://schemas.microsoft.com/office/drawing/2014/main" id="{60A14858-4D96-4B93-A7D6-1D89297F53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314331"/>
              </p:ext>
            </p:extLst>
          </p:nvPr>
        </p:nvGraphicFramePr>
        <p:xfrm>
          <a:off x="6096000" y="2293029"/>
          <a:ext cx="4572000" cy="259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04AF23FE-0F4A-4130-80B4-22832372B04A}"/>
              </a:ext>
            </a:extLst>
          </p:cNvPr>
          <p:cNvSpPr txBox="1"/>
          <p:nvPr/>
        </p:nvSpPr>
        <p:spPr>
          <a:xfrm>
            <a:off x="569843" y="5300870"/>
            <a:ext cx="10326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Usporedite strukturne dijagrame. Prvi prikazuje udio djelatnosti u BDP-u, a drugi udio zaposlenih po sektorima djelatnosti. Što zaključujete? Kako objašnjavate da je Francuska vodeća država u poljoprivrednoj proizvodnji? Koji sektor djelatnosti je najvažniji za gospodarstvo Francuske?</a:t>
            </a:r>
          </a:p>
        </p:txBody>
      </p:sp>
    </p:spTree>
    <p:extLst>
      <p:ext uri="{BB962C8B-B14F-4D97-AF65-F5344CB8AC3E}">
        <p14:creationId xmlns:p14="http://schemas.microsoft.com/office/powerpoint/2010/main" val="166962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3CF566A-CD61-4F3D-86C6-D86BB508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434" y="1551155"/>
            <a:ext cx="5509592" cy="4919235"/>
          </a:xfrm>
        </p:spPr>
        <p:txBody>
          <a:bodyPr>
            <a:normAutofit lnSpcReduction="10000"/>
          </a:bodyPr>
          <a:lstStyle/>
          <a:p>
            <a:r>
              <a:rPr lang="hr-HR" sz="2800" dirty="0"/>
              <a:t>poljoprivreda – 1. poljoprivredni proizvođač u Europi, 2. poljoprivredni proizvođač u svijetu</a:t>
            </a:r>
          </a:p>
          <a:p>
            <a:pPr lvl="1"/>
            <a:r>
              <a:rPr lang="hr-HR" sz="2400" dirty="0"/>
              <a:t>žitarice : pšenica i kukuruz</a:t>
            </a:r>
          </a:p>
          <a:p>
            <a:pPr lvl="1"/>
            <a:r>
              <a:rPr lang="hr-HR" sz="2400" dirty="0"/>
              <a:t>industrijsko bilje: šećerna repa (1. u svijetu u proizvodnji)</a:t>
            </a:r>
          </a:p>
          <a:p>
            <a:pPr lvl="1"/>
            <a:r>
              <a:rPr lang="hr-HR" sz="2400" dirty="0"/>
              <a:t>govedarstvo, svinjogojstvo,</a:t>
            </a:r>
          </a:p>
          <a:p>
            <a:pPr lvl="1">
              <a:buFont typeface="Arial" charset="0"/>
              <a:buNone/>
            </a:pPr>
            <a:r>
              <a:rPr lang="hr-HR" sz="2400" dirty="0"/>
              <a:t>    peradarstvo</a:t>
            </a:r>
          </a:p>
          <a:p>
            <a:pPr lvl="1"/>
            <a:r>
              <a:rPr lang="hr-HR" sz="2400" dirty="0"/>
              <a:t>vinova loza – vinarstvo je najjače u svijetu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400" i="1" dirty="0"/>
              <a:t>Pomoću geografske karte u atlasu imenujte francuske pokrajine!</a:t>
            </a:r>
          </a:p>
        </p:txBody>
      </p:sp>
      <p:pic>
        <p:nvPicPr>
          <p:cNvPr id="4" name="Picture 4" descr="C:\Users\Svjetlana\Documents\školska knjiga\ppt\7\francuska-poljoprivreda.jpg">
            <a:extLst>
              <a:ext uri="{FF2B5EF4-FFF2-40B4-BE49-F238E27FC236}">
                <a16:creationId xmlns:a16="http://schemas.microsoft.com/office/drawing/2014/main" id="{B68A5A59-2B98-48CB-BE15-2E7A664C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0861" y="636329"/>
            <a:ext cx="5509591" cy="583406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131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9609605A-403A-49E3-8A30-3C63883D4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95" y="25924"/>
            <a:ext cx="4493364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A62B960-D24C-462F-866C-E4B280FE1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259" y="0"/>
            <a:ext cx="4028741" cy="325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 descr="Slika na kojoj se prikazuje trava, biljka, cvijet, ljubičasto&#10;&#10;Opis je automatski generiran">
            <a:extLst>
              <a:ext uri="{FF2B5EF4-FFF2-40B4-BE49-F238E27FC236}">
                <a16:creationId xmlns:a16="http://schemas.microsoft.com/office/drawing/2014/main" id="{6AE5DB38-CB37-4215-A195-19364E296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55785"/>
            <a:ext cx="6065115" cy="3421104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B40CDD82-A483-4EDC-BDF9-3599429B4B71}"/>
              </a:ext>
            </a:extLst>
          </p:cNvPr>
          <p:cNvSpPr txBox="1"/>
          <p:nvPr/>
        </p:nvSpPr>
        <p:spPr>
          <a:xfrm>
            <a:off x="603315" y="3996965"/>
            <a:ext cx="46002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Proučite fotografije. Što uočavate na ovim fotografijama? Prepoznajete li biljku ljubičaste boje? Za što se koristi? Može li se prerađivati? Koji proizvodi se mogu izrađivati od nje?</a:t>
            </a:r>
          </a:p>
        </p:txBody>
      </p:sp>
    </p:spTree>
    <p:extLst>
      <p:ext uri="{BB962C8B-B14F-4D97-AF65-F5344CB8AC3E}">
        <p14:creationId xmlns:p14="http://schemas.microsoft.com/office/powerpoint/2010/main" val="286617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0F2820A-FFFB-4B19-84D2-A3E615568D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0" y="1293902"/>
            <a:ext cx="3787051" cy="408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18664CB-E8D4-4605-B36C-225AAAD5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0EFED"/>
              </a:clrFrom>
              <a:clrTo>
                <a:srgbClr val="F0E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14" y="1464233"/>
            <a:ext cx="5345112" cy="187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591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1250</Words>
  <Application>Microsoft Office PowerPoint</Application>
  <PresentationFormat>Široki zaslon</PresentationFormat>
  <Paragraphs>138</Paragraphs>
  <Slides>26</Slides>
  <Notes>15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0" baseType="lpstr">
      <vt:lpstr>Calibri Light</vt:lpstr>
      <vt:lpstr>Arial</vt:lpstr>
      <vt:lpstr>Calibri</vt:lpstr>
      <vt:lpstr>Office Theme</vt:lpstr>
      <vt:lpstr>Stanovništvo i gospodarstvo Francuske</vt:lpstr>
      <vt:lpstr>Ishodi</vt:lpstr>
      <vt:lpstr>Uvod</vt:lpstr>
      <vt:lpstr>Stanovništvo</vt:lpstr>
      <vt:lpstr>PowerPoint prezentacija</vt:lpstr>
      <vt:lpstr>Raznoliko i razvijeno gospodarstvo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Paris, c´est la France</vt:lpstr>
      <vt:lpstr>PowerPoint prezentacija</vt:lpstr>
      <vt:lpstr>PowerPoint prezentacija</vt:lpstr>
      <vt:lpstr>Decentralizacija</vt:lpstr>
      <vt:lpstr>Marseille</vt:lpstr>
      <vt:lpstr>Lyon</vt:lpstr>
      <vt:lpstr>Lille</vt:lpstr>
      <vt:lpstr>Toulouse</vt:lpstr>
      <vt:lpstr>Bordeaux</vt:lpstr>
      <vt:lpstr>Strasbourg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81</cp:revision>
  <dcterms:created xsi:type="dcterms:W3CDTF">2021-01-04T08:54:24Z</dcterms:created>
  <dcterms:modified xsi:type="dcterms:W3CDTF">2021-07-14T20:00:32Z</dcterms:modified>
</cp:coreProperties>
</file>